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309" r:id="rId7"/>
    <p:sldId id="264" r:id="rId8"/>
    <p:sldId id="263" r:id="rId9"/>
    <p:sldId id="265" r:id="rId10"/>
    <p:sldId id="266" r:id="rId11"/>
    <p:sldId id="267" r:id="rId12"/>
    <p:sldId id="268" r:id="rId13"/>
    <p:sldId id="269" r:id="rId14"/>
    <p:sldId id="270" r:id="rId15"/>
    <p:sldId id="271" r:id="rId16"/>
    <p:sldId id="272" r:id="rId17"/>
    <p:sldId id="261" r:id="rId18"/>
    <p:sldId id="262" r:id="rId19"/>
    <p:sldId id="273" r:id="rId20"/>
    <p:sldId id="274" r:id="rId21"/>
    <p:sldId id="277" r:id="rId22"/>
    <p:sldId id="301" r:id="rId23"/>
    <p:sldId id="302" r:id="rId24"/>
    <p:sldId id="303" r:id="rId25"/>
    <p:sldId id="278" r:id="rId26"/>
    <p:sldId id="279" r:id="rId27"/>
    <p:sldId id="311" r:id="rId28"/>
    <p:sldId id="280" r:id="rId29"/>
    <p:sldId id="284" r:id="rId30"/>
    <p:sldId id="281" r:id="rId31"/>
    <p:sldId id="315" r:id="rId32"/>
    <p:sldId id="282" r:id="rId33"/>
    <p:sldId id="285" r:id="rId34"/>
    <p:sldId id="312" r:id="rId35"/>
    <p:sldId id="313" r:id="rId36"/>
    <p:sldId id="283" r:id="rId37"/>
    <p:sldId id="286" r:id="rId38"/>
    <p:sldId id="287" r:id="rId39"/>
    <p:sldId id="316" r:id="rId40"/>
    <p:sldId id="288" r:id="rId41"/>
    <p:sldId id="289" r:id="rId42"/>
    <p:sldId id="290" r:id="rId43"/>
    <p:sldId id="300" r:id="rId44"/>
    <p:sldId id="293" r:id="rId45"/>
    <p:sldId id="291" r:id="rId46"/>
    <p:sldId id="292" r:id="rId47"/>
    <p:sldId id="294" r:id="rId48"/>
    <p:sldId id="295" r:id="rId49"/>
    <p:sldId id="305" r:id="rId50"/>
    <p:sldId id="317" r:id="rId51"/>
    <p:sldId id="306" r:id="rId52"/>
    <p:sldId id="307" r:id="rId53"/>
    <p:sldId id="308" r:id="rId54"/>
    <p:sldId id="296" r:id="rId55"/>
    <p:sldId id="297" r:id="rId56"/>
    <p:sldId id="298" r:id="rId57"/>
    <p:sldId id="304" r:id="rId58"/>
    <p:sldId id="314"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9C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5"/>
    <p:restoredTop sz="95256"/>
  </p:normalViewPr>
  <p:slideViewPr>
    <p:cSldViewPr snapToGrid="0" snapToObjects="1">
      <p:cViewPr varScale="1">
        <p:scale>
          <a:sx n="149" d="100"/>
          <a:sy n="149" d="100"/>
        </p:scale>
        <p:origin x="184"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周 自恒" userId="cfd1146652b251e6" providerId="LiveId" clId="{52F22726-86A8-8142-8059-B88F036EBCE9}"/>
    <pc:docChg chg="custSel modSld">
      <pc:chgData name="周 自恒" userId="cfd1146652b251e6" providerId="LiveId" clId="{52F22726-86A8-8142-8059-B88F036EBCE9}" dt="2020-06-11T14:03:49.471" v="0" actId="7634"/>
      <pc:docMkLst>
        <pc:docMk/>
      </pc:docMkLst>
      <pc:sldChg chg="addSp">
        <pc:chgData name="周 自恒" userId="cfd1146652b251e6" providerId="LiveId" clId="{52F22726-86A8-8142-8059-B88F036EBCE9}" dt="2020-06-11T14:03:49.471" v="0" actId="7634"/>
        <pc:sldMkLst>
          <pc:docMk/>
          <pc:sldMk cId="979673579" sldId="257"/>
        </pc:sldMkLst>
        <pc:inkChg chg="add">
          <ac:chgData name="周 自恒" userId="cfd1146652b251e6" providerId="LiveId" clId="{52F22726-86A8-8142-8059-B88F036EBCE9}" dt="2020-06-11T14:03:49.471" v="0" actId="7634"/>
          <ac:inkMkLst>
            <pc:docMk/>
            <pc:sldMk cId="979673579" sldId="257"/>
            <ac:inkMk id="2" creationId="{1D9019BB-3976-2544-BDA6-B47BFB778171}"/>
          </ac:inkMkLst>
        </pc:inkChg>
      </pc:sldChg>
      <pc:sldChg chg="addSp">
        <pc:chgData name="周 自恒" userId="cfd1146652b251e6" providerId="LiveId" clId="{52F22726-86A8-8142-8059-B88F036EBCE9}" dt="2020-06-11T14:03:49.471" v="0" actId="7634"/>
        <pc:sldMkLst>
          <pc:docMk/>
          <pc:sldMk cId="1724890438" sldId="260"/>
        </pc:sldMkLst>
        <pc:inkChg chg="add">
          <ac:chgData name="周 自恒" userId="cfd1146652b251e6" providerId="LiveId" clId="{52F22726-86A8-8142-8059-B88F036EBCE9}" dt="2020-06-11T14:03:49.471" v="0" actId="7634"/>
          <ac:inkMkLst>
            <pc:docMk/>
            <pc:sldMk cId="1724890438" sldId="260"/>
            <ac:inkMk id="5" creationId="{5069A1FA-D732-674B-AAB3-D4615C681A21}"/>
          </ac:inkMkLst>
        </pc:inkChg>
      </pc:sldChg>
      <pc:sldChg chg="addSp">
        <pc:chgData name="周 自恒" userId="cfd1146652b251e6" providerId="LiveId" clId="{52F22726-86A8-8142-8059-B88F036EBCE9}" dt="2020-06-11T14:03:49.471" v="0" actId="7634"/>
        <pc:sldMkLst>
          <pc:docMk/>
          <pc:sldMk cId="1929578879" sldId="263"/>
        </pc:sldMkLst>
        <pc:inkChg chg="add">
          <ac:chgData name="周 自恒" userId="cfd1146652b251e6" providerId="LiveId" clId="{52F22726-86A8-8142-8059-B88F036EBCE9}" dt="2020-06-11T14:03:49.471" v="0" actId="7634"/>
          <ac:inkMkLst>
            <pc:docMk/>
            <pc:sldMk cId="1929578879" sldId="263"/>
            <ac:inkMk id="3" creationId="{28342625-5C36-1045-B9E8-F77ADD1EDA66}"/>
          </ac:inkMkLst>
        </pc:inkChg>
      </pc:sldChg>
      <pc:sldChg chg="addSp">
        <pc:chgData name="周 自恒" userId="cfd1146652b251e6" providerId="LiveId" clId="{52F22726-86A8-8142-8059-B88F036EBCE9}" dt="2020-06-11T14:03:49.471" v="0" actId="7634"/>
        <pc:sldMkLst>
          <pc:docMk/>
          <pc:sldMk cId="2269593070" sldId="265"/>
        </pc:sldMkLst>
        <pc:inkChg chg="add">
          <ac:chgData name="周 自恒" userId="cfd1146652b251e6" providerId="LiveId" clId="{52F22726-86A8-8142-8059-B88F036EBCE9}" dt="2020-06-11T14:03:49.471" v="0" actId="7634"/>
          <ac:inkMkLst>
            <pc:docMk/>
            <pc:sldMk cId="2269593070" sldId="265"/>
            <ac:inkMk id="3" creationId="{67B4022B-850D-A34E-BF68-97423742C2CA}"/>
          </ac:inkMkLst>
        </pc:inkChg>
      </pc:sldChg>
      <pc:sldChg chg="addSp">
        <pc:chgData name="周 自恒" userId="cfd1146652b251e6" providerId="LiveId" clId="{52F22726-86A8-8142-8059-B88F036EBCE9}" dt="2020-06-11T14:03:49.471" v="0" actId="7634"/>
        <pc:sldMkLst>
          <pc:docMk/>
          <pc:sldMk cId="1711841527" sldId="266"/>
        </pc:sldMkLst>
        <pc:inkChg chg="add">
          <ac:chgData name="周 自恒" userId="cfd1146652b251e6" providerId="LiveId" clId="{52F22726-86A8-8142-8059-B88F036EBCE9}" dt="2020-06-11T14:03:49.471" v="0" actId="7634"/>
          <ac:inkMkLst>
            <pc:docMk/>
            <pc:sldMk cId="1711841527" sldId="266"/>
            <ac:inkMk id="4" creationId="{0365E38D-B190-F24A-B01B-0C8A1FE6719C}"/>
          </ac:inkMkLst>
        </pc:inkChg>
      </pc:sldChg>
      <pc:sldChg chg="addSp">
        <pc:chgData name="周 自恒" userId="cfd1146652b251e6" providerId="LiveId" clId="{52F22726-86A8-8142-8059-B88F036EBCE9}" dt="2020-06-11T14:03:49.471" v="0" actId="7634"/>
        <pc:sldMkLst>
          <pc:docMk/>
          <pc:sldMk cId="52776522" sldId="267"/>
        </pc:sldMkLst>
        <pc:inkChg chg="add">
          <ac:chgData name="周 自恒" userId="cfd1146652b251e6" providerId="LiveId" clId="{52F22726-86A8-8142-8059-B88F036EBCE9}" dt="2020-06-11T14:03:49.471" v="0" actId="7634"/>
          <ac:inkMkLst>
            <pc:docMk/>
            <pc:sldMk cId="52776522" sldId="267"/>
            <ac:inkMk id="7" creationId="{2342B03C-971E-0D47-9ADF-F58458384582}"/>
          </ac:inkMkLst>
        </pc:inkChg>
      </pc:sldChg>
      <pc:sldChg chg="addSp">
        <pc:chgData name="周 自恒" userId="cfd1146652b251e6" providerId="LiveId" clId="{52F22726-86A8-8142-8059-B88F036EBCE9}" dt="2020-06-11T14:03:49.471" v="0" actId="7634"/>
        <pc:sldMkLst>
          <pc:docMk/>
          <pc:sldMk cId="1806013717" sldId="268"/>
        </pc:sldMkLst>
        <pc:inkChg chg="add">
          <ac:chgData name="周 自恒" userId="cfd1146652b251e6" providerId="LiveId" clId="{52F22726-86A8-8142-8059-B88F036EBCE9}" dt="2020-06-11T14:03:49.471" v="0" actId="7634"/>
          <ac:inkMkLst>
            <pc:docMk/>
            <pc:sldMk cId="1806013717" sldId="268"/>
            <ac:inkMk id="4" creationId="{3D1ED665-3770-F744-B72E-ED8791F3B3EA}"/>
          </ac:inkMkLst>
        </pc:inkChg>
      </pc:sldChg>
      <pc:sldChg chg="addSp">
        <pc:chgData name="周 自恒" userId="cfd1146652b251e6" providerId="LiveId" clId="{52F22726-86A8-8142-8059-B88F036EBCE9}" dt="2020-06-11T14:03:49.471" v="0" actId="7634"/>
        <pc:sldMkLst>
          <pc:docMk/>
          <pc:sldMk cId="2266483337" sldId="269"/>
        </pc:sldMkLst>
        <pc:inkChg chg="add">
          <ac:chgData name="周 自恒" userId="cfd1146652b251e6" providerId="LiveId" clId="{52F22726-86A8-8142-8059-B88F036EBCE9}" dt="2020-06-11T14:03:49.471" v="0" actId="7634"/>
          <ac:inkMkLst>
            <pc:docMk/>
            <pc:sldMk cId="2266483337" sldId="269"/>
            <ac:inkMk id="3" creationId="{77E21CCA-F483-2648-97DA-5B7DE2B6D4CF}"/>
          </ac:inkMkLst>
        </pc:inkChg>
      </pc:sldChg>
      <pc:sldChg chg="addSp">
        <pc:chgData name="周 自恒" userId="cfd1146652b251e6" providerId="LiveId" clId="{52F22726-86A8-8142-8059-B88F036EBCE9}" dt="2020-06-11T14:03:49.471" v="0" actId="7634"/>
        <pc:sldMkLst>
          <pc:docMk/>
          <pc:sldMk cId="4001641092" sldId="270"/>
        </pc:sldMkLst>
        <pc:inkChg chg="add">
          <ac:chgData name="周 自恒" userId="cfd1146652b251e6" providerId="LiveId" clId="{52F22726-86A8-8142-8059-B88F036EBCE9}" dt="2020-06-11T14:03:49.471" v="0" actId="7634"/>
          <ac:inkMkLst>
            <pc:docMk/>
            <pc:sldMk cId="4001641092" sldId="270"/>
            <ac:inkMk id="3" creationId="{2B303984-1799-BE43-9072-09D293809EB1}"/>
          </ac:inkMkLst>
        </pc:inkChg>
      </pc:sldChg>
      <pc:sldChg chg="addSp">
        <pc:chgData name="周 自恒" userId="cfd1146652b251e6" providerId="LiveId" clId="{52F22726-86A8-8142-8059-B88F036EBCE9}" dt="2020-06-11T14:03:49.471" v="0" actId="7634"/>
        <pc:sldMkLst>
          <pc:docMk/>
          <pc:sldMk cId="457155685" sldId="271"/>
        </pc:sldMkLst>
        <pc:inkChg chg="add">
          <ac:chgData name="周 自恒" userId="cfd1146652b251e6" providerId="LiveId" clId="{52F22726-86A8-8142-8059-B88F036EBCE9}" dt="2020-06-11T14:03:49.471" v="0" actId="7634"/>
          <ac:inkMkLst>
            <pc:docMk/>
            <pc:sldMk cId="457155685" sldId="271"/>
            <ac:inkMk id="5" creationId="{0619D641-C015-FD4F-BC96-BB5AF95BDE89}"/>
          </ac:inkMkLst>
        </pc:inkChg>
      </pc:sldChg>
      <pc:sldChg chg="addSp">
        <pc:chgData name="周 自恒" userId="cfd1146652b251e6" providerId="LiveId" clId="{52F22726-86A8-8142-8059-B88F036EBCE9}" dt="2020-06-11T14:03:49.471" v="0" actId="7634"/>
        <pc:sldMkLst>
          <pc:docMk/>
          <pc:sldMk cId="793828115" sldId="273"/>
        </pc:sldMkLst>
        <pc:inkChg chg="add">
          <ac:chgData name="周 自恒" userId="cfd1146652b251e6" providerId="LiveId" clId="{52F22726-86A8-8142-8059-B88F036EBCE9}" dt="2020-06-11T14:03:49.471" v="0" actId="7634"/>
          <ac:inkMkLst>
            <pc:docMk/>
            <pc:sldMk cId="793828115" sldId="273"/>
            <ac:inkMk id="3" creationId="{48D73AA0-94D4-7340-BA27-C71F3F3B7DEB}"/>
          </ac:inkMkLst>
        </pc:inkChg>
      </pc:sldChg>
      <pc:sldChg chg="addSp">
        <pc:chgData name="周 自恒" userId="cfd1146652b251e6" providerId="LiveId" clId="{52F22726-86A8-8142-8059-B88F036EBCE9}" dt="2020-06-11T14:03:49.471" v="0" actId="7634"/>
        <pc:sldMkLst>
          <pc:docMk/>
          <pc:sldMk cId="481463266" sldId="274"/>
        </pc:sldMkLst>
        <pc:inkChg chg="add">
          <ac:chgData name="周 自恒" userId="cfd1146652b251e6" providerId="LiveId" clId="{52F22726-86A8-8142-8059-B88F036EBCE9}" dt="2020-06-11T14:03:49.471" v="0" actId="7634"/>
          <ac:inkMkLst>
            <pc:docMk/>
            <pc:sldMk cId="481463266" sldId="274"/>
            <ac:inkMk id="4" creationId="{6C740A02-97AE-9F44-91F9-A5DD8389108E}"/>
          </ac:inkMkLst>
        </pc:inkChg>
      </pc:sldChg>
      <pc:sldChg chg="addSp">
        <pc:chgData name="周 自恒" userId="cfd1146652b251e6" providerId="LiveId" clId="{52F22726-86A8-8142-8059-B88F036EBCE9}" dt="2020-06-11T14:03:49.471" v="0" actId="7634"/>
        <pc:sldMkLst>
          <pc:docMk/>
          <pc:sldMk cId="2402916496" sldId="277"/>
        </pc:sldMkLst>
        <pc:inkChg chg="add">
          <ac:chgData name="周 自恒" userId="cfd1146652b251e6" providerId="LiveId" clId="{52F22726-86A8-8142-8059-B88F036EBCE9}" dt="2020-06-11T14:03:49.471" v="0" actId="7634"/>
          <ac:inkMkLst>
            <pc:docMk/>
            <pc:sldMk cId="2402916496" sldId="277"/>
            <ac:inkMk id="5" creationId="{6E479EB6-AE0B-AE46-A5D3-CD2AB8D30CA5}"/>
          </ac:inkMkLst>
        </pc:inkChg>
      </pc:sldChg>
      <pc:sldChg chg="addSp">
        <pc:chgData name="周 自恒" userId="cfd1146652b251e6" providerId="LiveId" clId="{52F22726-86A8-8142-8059-B88F036EBCE9}" dt="2020-06-11T14:03:49.471" v="0" actId="7634"/>
        <pc:sldMkLst>
          <pc:docMk/>
          <pc:sldMk cId="725296802" sldId="278"/>
        </pc:sldMkLst>
        <pc:inkChg chg="add">
          <ac:chgData name="周 自恒" userId="cfd1146652b251e6" providerId="LiveId" clId="{52F22726-86A8-8142-8059-B88F036EBCE9}" dt="2020-06-11T14:03:49.471" v="0" actId="7634"/>
          <ac:inkMkLst>
            <pc:docMk/>
            <pc:sldMk cId="725296802" sldId="278"/>
            <ac:inkMk id="5" creationId="{C3CFD1ED-D42A-7D40-A1DB-9AE31DD885D4}"/>
          </ac:inkMkLst>
        </pc:inkChg>
      </pc:sldChg>
      <pc:sldChg chg="addSp">
        <pc:chgData name="周 自恒" userId="cfd1146652b251e6" providerId="LiveId" clId="{52F22726-86A8-8142-8059-B88F036EBCE9}" dt="2020-06-11T14:03:49.471" v="0" actId="7634"/>
        <pc:sldMkLst>
          <pc:docMk/>
          <pc:sldMk cId="584035064" sldId="279"/>
        </pc:sldMkLst>
        <pc:inkChg chg="add">
          <ac:chgData name="周 自恒" userId="cfd1146652b251e6" providerId="LiveId" clId="{52F22726-86A8-8142-8059-B88F036EBCE9}" dt="2020-06-11T14:03:49.471" v="0" actId="7634"/>
          <ac:inkMkLst>
            <pc:docMk/>
            <pc:sldMk cId="584035064" sldId="279"/>
            <ac:inkMk id="3" creationId="{50936D20-B128-2E4C-9E37-34A543471022}"/>
          </ac:inkMkLst>
        </pc:inkChg>
      </pc:sldChg>
      <pc:sldChg chg="addSp">
        <pc:chgData name="周 自恒" userId="cfd1146652b251e6" providerId="LiveId" clId="{52F22726-86A8-8142-8059-B88F036EBCE9}" dt="2020-06-11T14:03:49.471" v="0" actId="7634"/>
        <pc:sldMkLst>
          <pc:docMk/>
          <pc:sldMk cId="3459182114" sldId="280"/>
        </pc:sldMkLst>
        <pc:inkChg chg="add">
          <ac:chgData name="周 自恒" userId="cfd1146652b251e6" providerId="LiveId" clId="{52F22726-86A8-8142-8059-B88F036EBCE9}" dt="2020-06-11T14:03:49.471" v="0" actId="7634"/>
          <ac:inkMkLst>
            <pc:docMk/>
            <pc:sldMk cId="3459182114" sldId="280"/>
            <ac:inkMk id="4" creationId="{1B50D44E-BDD2-9446-BB39-F81940C5F65F}"/>
          </ac:inkMkLst>
        </pc:inkChg>
      </pc:sldChg>
      <pc:sldChg chg="addSp">
        <pc:chgData name="周 自恒" userId="cfd1146652b251e6" providerId="LiveId" clId="{52F22726-86A8-8142-8059-B88F036EBCE9}" dt="2020-06-11T14:03:49.471" v="0" actId="7634"/>
        <pc:sldMkLst>
          <pc:docMk/>
          <pc:sldMk cId="1171195425" sldId="281"/>
        </pc:sldMkLst>
        <pc:inkChg chg="add">
          <ac:chgData name="周 自恒" userId="cfd1146652b251e6" providerId="LiveId" clId="{52F22726-86A8-8142-8059-B88F036EBCE9}" dt="2020-06-11T14:03:49.471" v="0" actId="7634"/>
          <ac:inkMkLst>
            <pc:docMk/>
            <pc:sldMk cId="1171195425" sldId="281"/>
            <ac:inkMk id="5" creationId="{EACA7702-770C-B847-B30B-5E86D632105F}"/>
          </ac:inkMkLst>
        </pc:inkChg>
      </pc:sldChg>
      <pc:sldChg chg="addSp">
        <pc:chgData name="周 自恒" userId="cfd1146652b251e6" providerId="LiveId" clId="{52F22726-86A8-8142-8059-B88F036EBCE9}" dt="2020-06-11T14:03:49.471" v="0" actId="7634"/>
        <pc:sldMkLst>
          <pc:docMk/>
          <pc:sldMk cId="2461373438" sldId="282"/>
        </pc:sldMkLst>
        <pc:inkChg chg="add">
          <ac:chgData name="周 自恒" userId="cfd1146652b251e6" providerId="LiveId" clId="{52F22726-86A8-8142-8059-B88F036EBCE9}" dt="2020-06-11T14:03:49.471" v="0" actId="7634"/>
          <ac:inkMkLst>
            <pc:docMk/>
            <pc:sldMk cId="2461373438" sldId="282"/>
            <ac:inkMk id="5" creationId="{EF9FD321-3B3C-814E-8FC1-AE668B5A6C15}"/>
          </ac:inkMkLst>
        </pc:inkChg>
      </pc:sldChg>
      <pc:sldChg chg="addSp">
        <pc:chgData name="周 自恒" userId="cfd1146652b251e6" providerId="LiveId" clId="{52F22726-86A8-8142-8059-B88F036EBCE9}" dt="2020-06-11T14:03:49.471" v="0" actId="7634"/>
        <pc:sldMkLst>
          <pc:docMk/>
          <pc:sldMk cId="1054804976" sldId="283"/>
        </pc:sldMkLst>
        <pc:inkChg chg="add">
          <ac:chgData name="周 自恒" userId="cfd1146652b251e6" providerId="LiveId" clId="{52F22726-86A8-8142-8059-B88F036EBCE9}" dt="2020-06-11T14:03:49.471" v="0" actId="7634"/>
          <ac:inkMkLst>
            <pc:docMk/>
            <pc:sldMk cId="1054804976" sldId="283"/>
            <ac:inkMk id="5" creationId="{CEBB45A1-E5CF-FA4B-A04F-D3105D8EFDFC}"/>
          </ac:inkMkLst>
        </pc:inkChg>
      </pc:sldChg>
      <pc:sldChg chg="addSp">
        <pc:chgData name="周 自恒" userId="cfd1146652b251e6" providerId="LiveId" clId="{52F22726-86A8-8142-8059-B88F036EBCE9}" dt="2020-06-11T14:03:49.471" v="0" actId="7634"/>
        <pc:sldMkLst>
          <pc:docMk/>
          <pc:sldMk cId="771036030" sldId="284"/>
        </pc:sldMkLst>
        <pc:inkChg chg="add">
          <ac:chgData name="周 自恒" userId="cfd1146652b251e6" providerId="LiveId" clId="{52F22726-86A8-8142-8059-B88F036EBCE9}" dt="2020-06-11T14:03:49.471" v="0" actId="7634"/>
          <ac:inkMkLst>
            <pc:docMk/>
            <pc:sldMk cId="771036030" sldId="284"/>
            <ac:inkMk id="6" creationId="{F13AA3F6-C973-A240-92E5-3068777EC3FD}"/>
          </ac:inkMkLst>
        </pc:inkChg>
      </pc:sldChg>
      <pc:sldChg chg="addSp">
        <pc:chgData name="周 自恒" userId="cfd1146652b251e6" providerId="LiveId" clId="{52F22726-86A8-8142-8059-B88F036EBCE9}" dt="2020-06-11T14:03:49.471" v="0" actId="7634"/>
        <pc:sldMkLst>
          <pc:docMk/>
          <pc:sldMk cId="685575744" sldId="285"/>
        </pc:sldMkLst>
        <pc:inkChg chg="add">
          <ac:chgData name="周 自恒" userId="cfd1146652b251e6" providerId="LiveId" clId="{52F22726-86A8-8142-8059-B88F036EBCE9}" dt="2020-06-11T14:03:49.471" v="0" actId="7634"/>
          <ac:inkMkLst>
            <pc:docMk/>
            <pc:sldMk cId="685575744" sldId="285"/>
            <ac:inkMk id="5" creationId="{FD6B9E8F-8329-3444-9893-B82D0CE20931}"/>
          </ac:inkMkLst>
        </pc:inkChg>
      </pc:sldChg>
      <pc:sldChg chg="addSp">
        <pc:chgData name="周 自恒" userId="cfd1146652b251e6" providerId="LiveId" clId="{52F22726-86A8-8142-8059-B88F036EBCE9}" dt="2020-06-11T14:03:49.471" v="0" actId="7634"/>
        <pc:sldMkLst>
          <pc:docMk/>
          <pc:sldMk cId="946981294" sldId="286"/>
        </pc:sldMkLst>
        <pc:inkChg chg="add">
          <ac:chgData name="周 自恒" userId="cfd1146652b251e6" providerId="LiveId" clId="{52F22726-86A8-8142-8059-B88F036EBCE9}" dt="2020-06-11T14:03:49.471" v="0" actId="7634"/>
          <ac:inkMkLst>
            <pc:docMk/>
            <pc:sldMk cId="946981294" sldId="286"/>
            <ac:inkMk id="4" creationId="{F79EDF2C-D9CB-E945-B441-29BF3C9B8979}"/>
          </ac:inkMkLst>
        </pc:inkChg>
      </pc:sldChg>
      <pc:sldChg chg="addSp">
        <pc:chgData name="周 自恒" userId="cfd1146652b251e6" providerId="LiveId" clId="{52F22726-86A8-8142-8059-B88F036EBCE9}" dt="2020-06-11T14:03:49.471" v="0" actId="7634"/>
        <pc:sldMkLst>
          <pc:docMk/>
          <pc:sldMk cId="201803336" sldId="287"/>
        </pc:sldMkLst>
        <pc:inkChg chg="add">
          <ac:chgData name="周 自恒" userId="cfd1146652b251e6" providerId="LiveId" clId="{52F22726-86A8-8142-8059-B88F036EBCE9}" dt="2020-06-11T14:03:49.471" v="0" actId="7634"/>
          <ac:inkMkLst>
            <pc:docMk/>
            <pc:sldMk cId="201803336" sldId="287"/>
            <ac:inkMk id="4" creationId="{34CAA766-85DE-D743-92EA-7CDCA00CFD5E}"/>
          </ac:inkMkLst>
        </pc:inkChg>
      </pc:sldChg>
      <pc:sldChg chg="addSp">
        <pc:chgData name="周 自恒" userId="cfd1146652b251e6" providerId="LiveId" clId="{52F22726-86A8-8142-8059-B88F036EBCE9}" dt="2020-06-11T14:03:49.471" v="0" actId="7634"/>
        <pc:sldMkLst>
          <pc:docMk/>
          <pc:sldMk cId="1021337127" sldId="288"/>
        </pc:sldMkLst>
        <pc:inkChg chg="add">
          <ac:chgData name="周 自恒" userId="cfd1146652b251e6" providerId="LiveId" clId="{52F22726-86A8-8142-8059-B88F036EBCE9}" dt="2020-06-11T14:03:49.471" v="0" actId="7634"/>
          <ac:inkMkLst>
            <pc:docMk/>
            <pc:sldMk cId="1021337127" sldId="288"/>
            <ac:inkMk id="4" creationId="{A1BC9887-33E7-0E4F-93A4-DB448F9D8F0C}"/>
          </ac:inkMkLst>
        </pc:inkChg>
      </pc:sldChg>
      <pc:sldChg chg="addSp">
        <pc:chgData name="周 自恒" userId="cfd1146652b251e6" providerId="LiveId" clId="{52F22726-86A8-8142-8059-B88F036EBCE9}" dt="2020-06-11T14:03:49.471" v="0" actId="7634"/>
        <pc:sldMkLst>
          <pc:docMk/>
          <pc:sldMk cId="1882738697" sldId="289"/>
        </pc:sldMkLst>
        <pc:inkChg chg="add">
          <ac:chgData name="周 自恒" userId="cfd1146652b251e6" providerId="LiveId" clId="{52F22726-86A8-8142-8059-B88F036EBCE9}" dt="2020-06-11T14:03:49.471" v="0" actId="7634"/>
          <ac:inkMkLst>
            <pc:docMk/>
            <pc:sldMk cId="1882738697" sldId="289"/>
            <ac:inkMk id="4" creationId="{10440AE8-F006-A34C-B607-90B91517190C}"/>
          </ac:inkMkLst>
        </pc:inkChg>
      </pc:sldChg>
      <pc:sldChg chg="addSp">
        <pc:chgData name="周 自恒" userId="cfd1146652b251e6" providerId="LiveId" clId="{52F22726-86A8-8142-8059-B88F036EBCE9}" dt="2020-06-11T14:03:49.471" v="0" actId="7634"/>
        <pc:sldMkLst>
          <pc:docMk/>
          <pc:sldMk cId="4154010957" sldId="290"/>
        </pc:sldMkLst>
        <pc:inkChg chg="add">
          <ac:chgData name="周 自恒" userId="cfd1146652b251e6" providerId="LiveId" clId="{52F22726-86A8-8142-8059-B88F036EBCE9}" dt="2020-06-11T14:03:49.471" v="0" actId="7634"/>
          <ac:inkMkLst>
            <pc:docMk/>
            <pc:sldMk cId="4154010957" sldId="290"/>
            <ac:inkMk id="4" creationId="{CB381DB5-60E9-604B-800E-BF385C5E4DC3}"/>
          </ac:inkMkLst>
        </pc:inkChg>
      </pc:sldChg>
      <pc:sldChg chg="addSp">
        <pc:chgData name="周 自恒" userId="cfd1146652b251e6" providerId="LiveId" clId="{52F22726-86A8-8142-8059-B88F036EBCE9}" dt="2020-06-11T14:03:49.471" v="0" actId="7634"/>
        <pc:sldMkLst>
          <pc:docMk/>
          <pc:sldMk cId="2805118933" sldId="291"/>
        </pc:sldMkLst>
        <pc:inkChg chg="add">
          <ac:chgData name="周 自恒" userId="cfd1146652b251e6" providerId="LiveId" clId="{52F22726-86A8-8142-8059-B88F036EBCE9}" dt="2020-06-11T14:03:49.471" v="0" actId="7634"/>
          <ac:inkMkLst>
            <pc:docMk/>
            <pc:sldMk cId="2805118933" sldId="291"/>
            <ac:inkMk id="4" creationId="{B56460A1-0E64-9547-B7D8-DF0632F62958}"/>
          </ac:inkMkLst>
        </pc:inkChg>
      </pc:sldChg>
      <pc:sldChg chg="addSp">
        <pc:chgData name="周 自恒" userId="cfd1146652b251e6" providerId="LiveId" clId="{52F22726-86A8-8142-8059-B88F036EBCE9}" dt="2020-06-11T14:03:49.471" v="0" actId="7634"/>
        <pc:sldMkLst>
          <pc:docMk/>
          <pc:sldMk cId="260561050" sldId="294"/>
        </pc:sldMkLst>
        <pc:inkChg chg="add">
          <ac:chgData name="周 自恒" userId="cfd1146652b251e6" providerId="LiveId" clId="{52F22726-86A8-8142-8059-B88F036EBCE9}" dt="2020-06-11T14:03:49.471" v="0" actId="7634"/>
          <ac:inkMkLst>
            <pc:docMk/>
            <pc:sldMk cId="260561050" sldId="294"/>
            <ac:inkMk id="5" creationId="{5DB6A808-4AC1-EE47-BE8C-C93F476454CA}"/>
          </ac:inkMkLst>
        </pc:inkChg>
      </pc:sldChg>
      <pc:sldChg chg="addSp">
        <pc:chgData name="周 自恒" userId="cfd1146652b251e6" providerId="LiveId" clId="{52F22726-86A8-8142-8059-B88F036EBCE9}" dt="2020-06-11T14:03:49.471" v="0" actId="7634"/>
        <pc:sldMkLst>
          <pc:docMk/>
          <pc:sldMk cId="39245431" sldId="295"/>
        </pc:sldMkLst>
        <pc:inkChg chg="add">
          <ac:chgData name="周 自恒" userId="cfd1146652b251e6" providerId="LiveId" clId="{52F22726-86A8-8142-8059-B88F036EBCE9}" dt="2020-06-11T14:03:49.471" v="0" actId="7634"/>
          <ac:inkMkLst>
            <pc:docMk/>
            <pc:sldMk cId="39245431" sldId="295"/>
            <ac:inkMk id="4" creationId="{CF82467C-4CF8-2F4F-8CA2-106A47FE510A}"/>
          </ac:inkMkLst>
        </pc:inkChg>
      </pc:sldChg>
      <pc:sldChg chg="addSp">
        <pc:chgData name="周 自恒" userId="cfd1146652b251e6" providerId="LiveId" clId="{52F22726-86A8-8142-8059-B88F036EBCE9}" dt="2020-06-11T14:03:49.471" v="0" actId="7634"/>
        <pc:sldMkLst>
          <pc:docMk/>
          <pc:sldMk cId="733686325" sldId="297"/>
        </pc:sldMkLst>
        <pc:inkChg chg="add">
          <ac:chgData name="周 自恒" userId="cfd1146652b251e6" providerId="LiveId" clId="{52F22726-86A8-8142-8059-B88F036EBCE9}" dt="2020-06-11T14:03:49.471" v="0" actId="7634"/>
          <ac:inkMkLst>
            <pc:docMk/>
            <pc:sldMk cId="733686325" sldId="297"/>
            <ac:inkMk id="4" creationId="{CB7C012F-ED4A-AE46-95C5-566F0AD75EE7}"/>
          </ac:inkMkLst>
        </pc:inkChg>
      </pc:sldChg>
      <pc:sldChg chg="addSp">
        <pc:chgData name="周 自恒" userId="cfd1146652b251e6" providerId="LiveId" clId="{52F22726-86A8-8142-8059-B88F036EBCE9}" dt="2020-06-11T14:03:49.471" v="0" actId="7634"/>
        <pc:sldMkLst>
          <pc:docMk/>
          <pc:sldMk cId="3163469518" sldId="298"/>
        </pc:sldMkLst>
        <pc:inkChg chg="add">
          <ac:chgData name="周 自恒" userId="cfd1146652b251e6" providerId="LiveId" clId="{52F22726-86A8-8142-8059-B88F036EBCE9}" dt="2020-06-11T14:03:49.471" v="0" actId="7634"/>
          <ac:inkMkLst>
            <pc:docMk/>
            <pc:sldMk cId="3163469518" sldId="298"/>
            <ac:inkMk id="4" creationId="{C6028673-9A21-E34B-9AE4-2651682607E8}"/>
          </ac:inkMkLst>
        </pc:inkChg>
      </pc:sldChg>
      <pc:sldChg chg="addSp">
        <pc:chgData name="周 自恒" userId="cfd1146652b251e6" providerId="LiveId" clId="{52F22726-86A8-8142-8059-B88F036EBCE9}" dt="2020-06-11T14:03:49.471" v="0" actId="7634"/>
        <pc:sldMkLst>
          <pc:docMk/>
          <pc:sldMk cId="2966071800" sldId="300"/>
        </pc:sldMkLst>
        <pc:inkChg chg="add">
          <ac:chgData name="周 自恒" userId="cfd1146652b251e6" providerId="LiveId" clId="{52F22726-86A8-8142-8059-B88F036EBCE9}" dt="2020-06-11T14:03:49.471" v="0" actId="7634"/>
          <ac:inkMkLst>
            <pc:docMk/>
            <pc:sldMk cId="2966071800" sldId="300"/>
            <ac:inkMk id="4" creationId="{3273669C-5D8F-5846-8B82-66E6FF6D138D}"/>
          </ac:inkMkLst>
        </pc:inkChg>
      </pc:sldChg>
      <pc:sldChg chg="addSp">
        <pc:chgData name="周 自恒" userId="cfd1146652b251e6" providerId="LiveId" clId="{52F22726-86A8-8142-8059-B88F036EBCE9}" dt="2020-06-11T14:03:49.471" v="0" actId="7634"/>
        <pc:sldMkLst>
          <pc:docMk/>
          <pc:sldMk cId="3266741708" sldId="301"/>
        </pc:sldMkLst>
        <pc:inkChg chg="add">
          <ac:chgData name="周 自恒" userId="cfd1146652b251e6" providerId="LiveId" clId="{52F22726-86A8-8142-8059-B88F036EBCE9}" dt="2020-06-11T14:03:49.471" v="0" actId="7634"/>
          <ac:inkMkLst>
            <pc:docMk/>
            <pc:sldMk cId="3266741708" sldId="301"/>
            <ac:inkMk id="4" creationId="{53B05238-2B5B-4F4E-8B31-BB2FDE75D227}"/>
          </ac:inkMkLst>
        </pc:inkChg>
      </pc:sldChg>
      <pc:sldChg chg="addSp">
        <pc:chgData name="周 自恒" userId="cfd1146652b251e6" providerId="LiveId" clId="{52F22726-86A8-8142-8059-B88F036EBCE9}" dt="2020-06-11T14:03:49.471" v="0" actId="7634"/>
        <pc:sldMkLst>
          <pc:docMk/>
          <pc:sldMk cId="4107182214" sldId="302"/>
        </pc:sldMkLst>
        <pc:inkChg chg="add">
          <ac:chgData name="周 自恒" userId="cfd1146652b251e6" providerId="LiveId" clId="{52F22726-86A8-8142-8059-B88F036EBCE9}" dt="2020-06-11T14:03:49.471" v="0" actId="7634"/>
          <ac:inkMkLst>
            <pc:docMk/>
            <pc:sldMk cId="4107182214" sldId="302"/>
            <ac:inkMk id="4" creationId="{DB97F574-A219-1D42-8BBA-3BF06EFE16E0}"/>
          </ac:inkMkLst>
        </pc:inkChg>
      </pc:sldChg>
      <pc:sldChg chg="addSp">
        <pc:chgData name="周 自恒" userId="cfd1146652b251e6" providerId="LiveId" clId="{52F22726-86A8-8142-8059-B88F036EBCE9}" dt="2020-06-11T14:03:49.471" v="0" actId="7634"/>
        <pc:sldMkLst>
          <pc:docMk/>
          <pc:sldMk cId="1488123440" sldId="303"/>
        </pc:sldMkLst>
        <pc:inkChg chg="add">
          <ac:chgData name="周 自恒" userId="cfd1146652b251e6" providerId="LiveId" clId="{52F22726-86A8-8142-8059-B88F036EBCE9}" dt="2020-06-11T14:03:49.471" v="0" actId="7634"/>
          <ac:inkMkLst>
            <pc:docMk/>
            <pc:sldMk cId="1488123440" sldId="303"/>
            <ac:inkMk id="7" creationId="{13164438-32F2-F847-8B9F-DA90350693E8}"/>
          </ac:inkMkLst>
        </pc:inkChg>
      </pc:sldChg>
      <pc:sldChg chg="addSp">
        <pc:chgData name="周 自恒" userId="cfd1146652b251e6" providerId="LiveId" clId="{52F22726-86A8-8142-8059-B88F036EBCE9}" dt="2020-06-11T14:03:49.471" v="0" actId="7634"/>
        <pc:sldMkLst>
          <pc:docMk/>
          <pc:sldMk cId="3000421917" sldId="304"/>
        </pc:sldMkLst>
        <pc:inkChg chg="add">
          <ac:chgData name="周 自恒" userId="cfd1146652b251e6" providerId="LiveId" clId="{52F22726-86A8-8142-8059-B88F036EBCE9}" dt="2020-06-11T14:03:49.471" v="0" actId="7634"/>
          <ac:inkMkLst>
            <pc:docMk/>
            <pc:sldMk cId="3000421917" sldId="304"/>
            <ac:inkMk id="4" creationId="{05B2D869-A087-FD41-A162-E5D010330075}"/>
          </ac:inkMkLst>
        </pc:inkChg>
      </pc:sldChg>
      <pc:sldChg chg="addSp">
        <pc:chgData name="周 自恒" userId="cfd1146652b251e6" providerId="LiveId" clId="{52F22726-86A8-8142-8059-B88F036EBCE9}" dt="2020-06-11T14:03:49.471" v="0" actId="7634"/>
        <pc:sldMkLst>
          <pc:docMk/>
          <pc:sldMk cId="421391074" sldId="306"/>
        </pc:sldMkLst>
        <pc:inkChg chg="add">
          <ac:chgData name="周 自恒" userId="cfd1146652b251e6" providerId="LiveId" clId="{52F22726-86A8-8142-8059-B88F036EBCE9}" dt="2020-06-11T14:03:49.471" v="0" actId="7634"/>
          <ac:inkMkLst>
            <pc:docMk/>
            <pc:sldMk cId="421391074" sldId="306"/>
            <ac:inkMk id="5" creationId="{6B9F218E-00EC-4C40-8E5F-24545B65A617}"/>
          </ac:inkMkLst>
        </pc:inkChg>
      </pc:sldChg>
      <pc:sldChg chg="addSp">
        <pc:chgData name="周 自恒" userId="cfd1146652b251e6" providerId="LiveId" clId="{52F22726-86A8-8142-8059-B88F036EBCE9}" dt="2020-06-11T14:03:49.471" v="0" actId="7634"/>
        <pc:sldMkLst>
          <pc:docMk/>
          <pc:sldMk cId="3598121796" sldId="307"/>
        </pc:sldMkLst>
        <pc:inkChg chg="add">
          <ac:chgData name="周 自恒" userId="cfd1146652b251e6" providerId="LiveId" clId="{52F22726-86A8-8142-8059-B88F036EBCE9}" dt="2020-06-11T14:03:49.471" v="0" actId="7634"/>
          <ac:inkMkLst>
            <pc:docMk/>
            <pc:sldMk cId="3598121796" sldId="307"/>
            <ac:inkMk id="3" creationId="{AB463EF8-72D9-9647-8605-B464BA0B78A3}"/>
          </ac:inkMkLst>
        </pc:inkChg>
      </pc:sldChg>
      <pc:sldChg chg="addSp">
        <pc:chgData name="周 自恒" userId="cfd1146652b251e6" providerId="LiveId" clId="{52F22726-86A8-8142-8059-B88F036EBCE9}" dt="2020-06-11T14:03:49.471" v="0" actId="7634"/>
        <pc:sldMkLst>
          <pc:docMk/>
          <pc:sldMk cId="1891656364" sldId="308"/>
        </pc:sldMkLst>
        <pc:inkChg chg="add">
          <ac:chgData name="周 自恒" userId="cfd1146652b251e6" providerId="LiveId" clId="{52F22726-86A8-8142-8059-B88F036EBCE9}" dt="2020-06-11T14:03:49.471" v="0" actId="7634"/>
          <ac:inkMkLst>
            <pc:docMk/>
            <pc:sldMk cId="1891656364" sldId="308"/>
            <ac:inkMk id="4" creationId="{D7CD63D6-A3E6-AE4C-A7B8-3316CF3C0A5B}"/>
          </ac:inkMkLst>
        </pc:inkChg>
      </pc:sldChg>
      <pc:sldChg chg="addSp">
        <pc:chgData name="周 自恒" userId="cfd1146652b251e6" providerId="LiveId" clId="{52F22726-86A8-8142-8059-B88F036EBCE9}" dt="2020-06-11T14:03:49.471" v="0" actId="7634"/>
        <pc:sldMkLst>
          <pc:docMk/>
          <pc:sldMk cId="2148602294" sldId="309"/>
        </pc:sldMkLst>
        <pc:inkChg chg="add">
          <ac:chgData name="周 自恒" userId="cfd1146652b251e6" providerId="LiveId" clId="{52F22726-86A8-8142-8059-B88F036EBCE9}" dt="2020-06-11T14:03:49.471" v="0" actId="7634"/>
          <ac:inkMkLst>
            <pc:docMk/>
            <pc:sldMk cId="2148602294" sldId="309"/>
            <ac:inkMk id="4" creationId="{5199C875-C0E3-2C4E-A944-D286DDC6B8CE}"/>
          </ac:inkMkLst>
        </pc:inkChg>
      </pc:sldChg>
      <pc:sldChg chg="addSp">
        <pc:chgData name="周 自恒" userId="cfd1146652b251e6" providerId="LiveId" clId="{52F22726-86A8-8142-8059-B88F036EBCE9}" dt="2020-06-11T14:03:49.471" v="0" actId="7634"/>
        <pc:sldMkLst>
          <pc:docMk/>
          <pc:sldMk cId="3943483134" sldId="311"/>
        </pc:sldMkLst>
        <pc:inkChg chg="add">
          <ac:chgData name="周 自恒" userId="cfd1146652b251e6" providerId="LiveId" clId="{52F22726-86A8-8142-8059-B88F036EBCE9}" dt="2020-06-11T14:03:49.471" v="0" actId="7634"/>
          <ac:inkMkLst>
            <pc:docMk/>
            <pc:sldMk cId="3943483134" sldId="311"/>
            <ac:inkMk id="4" creationId="{C4CDFCD6-33F1-3D44-A92E-32DBE0E89B89}"/>
          </ac:inkMkLst>
        </pc:inkChg>
      </pc:sldChg>
      <pc:sldChg chg="addSp">
        <pc:chgData name="周 自恒" userId="cfd1146652b251e6" providerId="LiveId" clId="{52F22726-86A8-8142-8059-B88F036EBCE9}" dt="2020-06-11T14:03:49.471" v="0" actId="7634"/>
        <pc:sldMkLst>
          <pc:docMk/>
          <pc:sldMk cId="3897719738" sldId="312"/>
        </pc:sldMkLst>
        <pc:inkChg chg="add">
          <ac:chgData name="周 自恒" userId="cfd1146652b251e6" providerId="LiveId" clId="{52F22726-86A8-8142-8059-B88F036EBCE9}" dt="2020-06-11T14:03:49.471" v="0" actId="7634"/>
          <ac:inkMkLst>
            <pc:docMk/>
            <pc:sldMk cId="3897719738" sldId="312"/>
            <ac:inkMk id="4" creationId="{E43F63BF-ADB6-8B49-A34D-713EE2FFA9A2}"/>
          </ac:inkMkLst>
        </pc:inkChg>
      </pc:sldChg>
      <pc:sldChg chg="addSp">
        <pc:chgData name="周 自恒" userId="cfd1146652b251e6" providerId="LiveId" clId="{52F22726-86A8-8142-8059-B88F036EBCE9}" dt="2020-06-11T14:03:49.471" v="0" actId="7634"/>
        <pc:sldMkLst>
          <pc:docMk/>
          <pc:sldMk cId="4284936134" sldId="313"/>
        </pc:sldMkLst>
        <pc:inkChg chg="add">
          <ac:chgData name="周 自恒" userId="cfd1146652b251e6" providerId="LiveId" clId="{52F22726-86A8-8142-8059-B88F036EBCE9}" dt="2020-06-11T14:03:49.471" v="0" actId="7634"/>
          <ac:inkMkLst>
            <pc:docMk/>
            <pc:sldMk cId="4284936134" sldId="313"/>
            <ac:inkMk id="4" creationId="{6AC44267-0B23-634A-A590-7A5A0B9F1B7F}"/>
          </ac:inkMkLst>
        </pc:inkChg>
      </pc:sldChg>
      <pc:sldChg chg="addSp">
        <pc:chgData name="周 自恒" userId="cfd1146652b251e6" providerId="LiveId" clId="{52F22726-86A8-8142-8059-B88F036EBCE9}" dt="2020-06-11T14:03:49.471" v="0" actId="7634"/>
        <pc:sldMkLst>
          <pc:docMk/>
          <pc:sldMk cId="3693731815" sldId="314"/>
        </pc:sldMkLst>
        <pc:inkChg chg="add">
          <ac:chgData name="周 自恒" userId="cfd1146652b251e6" providerId="LiveId" clId="{52F22726-86A8-8142-8059-B88F036EBCE9}" dt="2020-06-11T14:03:49.471" v="0" actId="7634"/>
          <ac:inkMkLst>
            <pc:docMk/>
            <pc:sldMk cId="3693731815" sldId="314"/>
            <ac:inkMk id="5" creationId="{FC42B908-DA50-0548-B608-2AD8A6EA7890}"/>
          </ac:inkMkLst>
        </pc:inkChg>
      </pc:sldChg>
      <pc:sldChg chg="addSp">
        <pc:chgData name="周 自恒" userId="cfd1146652b251e6" providerId="LiveId" clId="{52F22726-86A8-8142-8059-B88F036EBCE9}" dt="2020-06-11T14:03:49.471" v="0" actId="7634"/>
        <pc:sldMkLst>
          <pc:docMk/>
          <pc:sldMk cId="1825469499" sldId="315"/>
        </pc:sldMkLst>
        <pc:inkChg chg="add">
          <ac:chgData name="周 自恒" userId="cfd1146652b251e6" providerId="LiveId" clId="{52F22726-86A8-8142-8059-B88F036EBCE9}" dt="2020-06-11T14:03:49.471" v="0" actId="7634"/>
          <ac:inkMkLst>
            <pc:docMk/>
            <pc:sldMk cId="1825469499" sldId="315"/>
            <ac:inkMk id="4" creationId="{EE19E14F-C818-644A-87CB-FC828422348F}"/>
          </ac:inkMkLst>
        </pc:inkChg>
      </pc:sldChg>
      <pc:sldChg chg="addSp">
        <pc:chgData name="周 自恒" userId="cfd1146652b251e6" providerId="LiveId" clId="{52F22726-86A8-8142-8059-B88F036EBCE9}" dt="2020-06-11T14:03:49.471" v="0" actId="7634"/>
        <pc:sldMkLst>
          <pc:docMk/>
          <pc:sldMk cId="4215704491" sldId="316"/>
        </pc:sldMkLst>
        <pc:inkChg chg="add">
          <ac:chgData name="周 自恒" userId="cfd1146652b251e6" providerId="LiveId" clId="{52F22726-86A8-8142-8059-B88F036EBCE9}" dt="2020-06-11T14:03:49.471" v="0" actId="7634"/>
          <ac:inkMkLst>
            <pc:docMk/>
            <pc:sldMk cId="4215704491" sldId="316"/>
            <ac:inkMk id="4" creationId="{319AF790-D4A1-F347-8FC5-FE799C3686BA}"/>
          </ac:inkMkLst>
        </pc:inkChg>
      </pc:sldChg>
      <pc:sldChg chg="addSp">
        <pc:chgData name="周 自恒" userId="cfd1146652b251e6" providerId="LiveId" clId="{52F22726-86A8-8142-8059-B88F036EBCE9}" dt="2020-06-11T14:03:49.471" v="0" actId="7634"/>
        <pc:sldMkLst>
          <pc:docMk/>
          <pc:sldMk cId="1385688272" sldId="317"/>
        </pc:sldMkLst>
        <pc:inkChg chg="add">
          <ac:chgData name="周 自恒" userId="cfd1146652b251e6" providerId="LiveId" clId="{52F22726-86A8-8142-8059-B88F036EBCE9}" dt="2020-06-11T14:03:49.471" v="0" actId="7634"/>
          <ac:inkMkLst>
            <pc:docMk/>
            <pc:sldMk cId="1385688272" sldId="317"/>
            <ac:inkMk id="4" creationId="{924B48C4-2B86-2E4F-9D57-30813CCAABB3}"/>
          </ac:inkMkLst>
        </pc:inkChg>
      </pc:sldChg>
    </pc:docChg>
  </pc:docChgLst>
  <pc:docChgLst>
    <pc:chgData name="Zhou Ziheng" userId="cfd1146652b251e6" providerId="LiveId" clId="{1FF53B81-D53C-5A48-AB9F-103BF652C594}"/>
    <pc:docChg chg="undo custSel addSld delSld modSld sldOrd modMainMaster modShowInfo">
      <pc:chgData name="Zhou Ziheng" userId="cfd1146652b251e6" providerId="LiveId" clId="{1FF53B81-D53C-5A48-AB9F-103BF652C594}" dt="2020-06-10T05:37:54.916" v="700" actId="20577"/>
      <pc:docMkLst>
        <pc:docMk/>
      </pc:docMkLst>
      <pc:sldChg chg="modAnim">
        <pc:chgData name="Zhou Ziheng" userId="cfd1146652b251e6" providerId="LiveId" clId="{1FF53B81-D53C-5A48-AB9F-103BF652C594}" dt="2020-06-07T13:39:06.599" v="0"/>
        <pc:sldMkLst>
          <pc:docMk/>
          <pc:sldMk cId="2523397041" sldId="256"/>
        </pc:sldMkLst>
      </pc:sldChg>
      <pc:sldChg chg="modSp">
        <pc:chgData name="Zhou Ziheng" userId="cfd1146652b251e6" providerId="LiveId" clId="{1FF53B81-D53C-5A48-AB9F-103BF652C594}" dt="2020-06-08T03:27:52.527" v="78" actId="20577"/>
        <pc:sldMkLst>
          <pc:docMk/>
          <pc:sldMk cId="979673579" sldId="257"/>
        </pc:sldMkLst>
        <pc:spChg chg="mod">
          <ac:chgData name="Zhou Ziheng" userId="cfd1146652b251e6" providerId="LiveId" clId="{1FF53B81-D53C-5A48-AB9F-103BF652C594}" dt="2020-06-08T03:27:52.527" v="78" actId="20577"/>
          <ac:spMkLst>
            <pc:docMk/>
            <pc:sldMk cId="979673579" sldId="257"/>
            <ac:spMk id="4" creationId="{43D80320-DBF0-8442-81C8-7B0ED7C7EDAE}"/>
          </ac:spMkLst>
        </pc:spChg>
      </pc:sldChg>
      <pc:sldChg chg="ord">
        <pc:chgData name="Zhou Ziheng" userId="cfd1146652b251e6" providerId="LiveId" clId="{1FF53B81-D53C-5A48-AB9F-103BF652C594}" dt="2020-06-07T16:08:31.903" v="2"/>
        <pc:sldMkLst>
          <pc:docMk/>
          <pc:sldMk cId="656056736" sldId="261"/>
        </pc:sldMkLst>
      </pc:sldChg>
      <pc:sldChg chg="ord">
        <pc:chgData name="Zhou Ziheng" userId="cfd1146652b251e6" providerId="LiveId" clId="{1FF53B81-D53C-5A48-AB9F-103BF652C594}" dt="2020-06-07T16:08:31.903" v="2"/>
        <pc:sldMkLst>
          <pc:docMk/>
          <pc:sldMk cId="957411629" sldId="262"/>
        </pc:sldMkLst>
      </pc:sldChg>
      <pc:sldChg chg="modSp del">
        <pc:chgData name="Zhou Ziheng" userId="cfd1146652b251e6" providerId="LiveId" clId="{1FF53B81-D53C-5A48-AB9F-103BF652C594}" dt="2020-06-08T10:58:35.495" v="575" actId="2696"/>
        <pc:sldMkLst>
          <pc:docMk/>
          <pc:sldMk cId="153030013" sldId="276"/>
        </pc:sldMkLst>
        <pc:spChg chg="mod">
          <ac:chgData name="Zhou Ziheng" userId="cfd1146652b251e6" providerId="LiveId" clId="{1FF53B81-D53C-5A48-AB9F-103BF652C594}" dt="2020-06-08T06:17:35.154" v="429" actId="20577"/>
          <ac:spMkLst>
            <pc:docMk/>
            <pc:sldMk cId="153030013" sldId="276"/>
            <ac:spMk id="6" creationId="{DBCC2DD3-57DB-E54E-8BD5-F64C128B0B1F}"/>
          </ac:spMkLst>
        </pc:spChg>
      </pc:sldChg>
      <pc:sldChg chg="modSp add del">
        <pc:chgData name="Zhou Ziheng" userId="cfd1146652b251e6" providerId="LiveId" clId="{1FF53B81-D53C-5A48-AB9F-103BF652C594}" dt="2020-06-09T01:52:39.959" v="583" actId="2696"/>
        <pc:sldMkLst>
          <pc:docMk/>
          <pc:sldMk cId="3405322208" sldId="276"/>
        </pc:sldMkLst>
        <pc:spChg chg="mod">
          <ac:chgData name="Zhou Ziheng" userId="cfd1146652b251e6" providerId="LiveId" clId="{1FF53B81-D53C-5A48-AB9F-103BF652C594}" dt="2020-06-08T10:59:41.141" v="582" actId="20577"/>
          <ac:spMkLst>
            <pc:docMk/>
            <pc:sldMk cId="3405322208" sldId="276"/>
            <ac:spMk id="2" creationId="{2224F324-79A0-B94C-8FEC-7CB467CB5436}"/>
          </ac:spMkLst>
        </pc:spChg>
        <pc:spChg chg="mod">
          <ac:chgData name="Zhou Ziheng" userId="cfd1146652b251e6" providerId="LiveId" clId="{1FF53B81-D53C-5A48-AB9F-103BF652C594}" dt="2020-06-08T10:59:27.975" v="580" actId="12788"/>
          <ac:spMkLst>
            <pc:docMk/>
            <pc:sldMk cId="3405322208" sldId="276"/>
            <ac:spMk id="3" creationId="{E896187F-A8DF-8A44-BE3C-15F41185F6F6}"/>
          </ac:spMkLst>
        </pc:spChg>
        <pc:picChg chg="mod">
          <ac:chgData name="Zhou Ziheng" userId="cfd1146652b251e6" providerId="LiveId" clId="{1FF53B81-D53C-5A48-AB9F-103BF652C594}" dt="2020-06-08T10:59:27.975" v="580" actId="12788"/>
          <ac:picMkLst>
            <pc:docMk/>
            <pc:sldMk cId="3405322208" sldId="276"/>
            <ac:picMk id="4" creationId="{F9829BC2-8B6E-7C43-8FDA-9F2963680DB7}"/>
          </ac:picMkLst>
        </pc:picChg>
      </pc:sldChg>
      <pc:sldChg chg="modSp">
        <pc:chgData name="Zhou Ziheng" userId="cfd1146652b251e6" providerId="LiveId" clId="{1FF53B81-D53C-5A48-AB9F-103BF652C594}" dt="2020-06-10T03:44:23.558" v="644" actId="14100"/>
        <pc:sldMkLst>
          <pc:docMk/>
          <pc:sldMk cId="1054804976" sldId="283"/>
        </pc:sldMkLst>
        <pc:spChg chg="mod">
          <ac:chgData name="Zhou Ziheng" userId="cfd1146652b251e6" providerId="LiveId" clId="{1FF53B81-D53C-5A48-AB9F-103BF652C594}" dt="2020-06-10T03:44:23.558" v="644" actId="14100"/>
          <ac:spMkLst>
            <pc:docMk/>
            <pc:sldMk cId="1054804976" sldId="283"/>
            <ac:spMk id="4" creationId="{B53F263E-8F90-4D4D-8D37-1FA88B610034}"/>
          </ac:spMkLst>
        </pc:spChg>
      </pc:sldChg>
      <pc:sldChg chg="modSp">
        <pc:chgData name="Zhou Ziheng" userId="cfd1146652b251e6" providerId="LiveId" clId="{1FF53B81-D53C-5A48-AB9F-103BF652C594}" dt="2020-06-08T06:12:50.501" v="423" actId="20577"/>
        <pc:sldMkLst>
          <pc:docMk/>
          <pc:sldMk cId="3163469518" sldId="298"/>
        </pc:sldMkLst>
        <pc:spChg chg="mod">
          <ac:chgData name="Zhou Ziheng" userId="cfd1146652b251e6" providerId="LiveId" clId="{1FF53B81-D53C-5A48-AB9F-103BF652C594}" dt="2020-06-08T06:12:50.501" v="423" actId="20577"/>
          <ac:spMkLst>
            <pc:docMk/>
            <pc:sldMk cId="3163469518" sldId="298"/>
            <ac:spMk id="3" creationId="{DA217870-D103-B045-BE3D-347340F95840}"/>
          </ac:spMkLst>
        </pc:spChg>
      </pc:sldChg>
      <pc:sldChg chg="addSp delSp modSp">
        <pc:chgData name="Zhou Ziheng" userId="cfd1146652b251e6" providerId="LiveId" clId="{1FF53B81-D53C-5A48-AB9F-103BF652C594}" dt="2020-06-10T02:53:58.042" v="596" actId="1076"/>
        <pc:sldMkLst>
          <pc:docMk/>
          <pc:sldMk cId="1488123440" sldId="303"/>
        </pc:sldMkLst>
        <pc:picChg chg="del">
          <ac:chgData name="Zhou Ziheng" userId="cfd1146652b251e6" providerId="LiveId" clId="{1FF53B81-D53C-5A48-AB9F-103BF652C594}" dt="2020-06-10T02:53:30.502" v="588" actId="478"/>
          <ac:picMkLst>
            <pc:docMk/>
            <pc:sldMk cId="1488123440" sldId="303"/>
            <ac:picMk id="4" creationId="{3689E77E-116F-1640-A4CD-2DEEE3256CB4}"/>
          </ac:picMkLst>
        </pc:picChg>
        <pc:picChg chg="add mod">
          <ac:chgData name="Zhou Ziheng" userId="cfd1146652b251e6" providerId="LiveId" clId="{1FF53B81-D53C-5A48-AB9F-103BF652C594}" dt="2020-06-10T02:53:58.042" v="596" actId="1076"/>
          <ac:picMkLst>
            <pc:docMk/>
            <pc:sldMk cId="1488123440" sldId="303"/>
            <ac:picMk id="6" creationId="{25685B13-8CCE-3749-8400-36364ED16FFD}"/>
          </ac:picMkLst>
        </pc:picChg>
      </pc:sldChg>
      <pc:sldChg chg="modSp">
        <pc:chgData name="Zhou Ziheng" userId="cfd1146652b251e6" providerId="LiveId" clId="{1FF53B81-D53C-5A48-AB9F-103BF652C594}" dt="2020-06-08T06:12:14.576" v="409" actId="20577"/>
        <pc:sldMkLst>
          <pc:docMk/>
          <pc:sldMk cId="3000421917" sldId="304"/>
        </pc:sldMkLst>
        <pc:spChg chg="mod">
          <ac:chgData name="Zhou Ziheng" userId="cfd1146652b251e6" providerId="LiveId" clId="{1FF53B81-D53C-5A48-AB9F-103BF652C594}" dt="2020-06-08T06:12:14.576" v="409" actId="20577"/>
          <ac:spMkLst>
            <pc:docMk/>
            <pc:sldMk cId="3000421917" sldId="304"/>
            <ac:spMk id="3" creationId="{02F52872-7FC2-1741-83D3-2B6C250CC853}"/>
          </ac:spMkLst>
        </pc:spChg>
      </pc:sldChg>
      <pc:sldChg chg="addSp modSp new">
        <pc:chgData name="Zhou Ziheng" userId="cfd1146652b251e6" providerId="LiveId" clId="{1FF53B81-D53C-5A48-AB9F-103BF652C594}" dt="2020-06-09T01:53:49.976" v="585" actId="20577"/>
        <pc:sldMkLst>
          <pc:docMk/>
          <pc:sldMk cId="2148602294" sldId="309"/>
        </pc:sldMkLst>
        <pc:spChg chg="mod">
          <ac:chgData name="Zhou Ziheng" userId="cfd1146652b251e6" providerId="LiveId" clId="{1FF53B81-D53C-5A48-AB9F-103BF652C594}" dt="2020-06-09T01:53:49.976" v="585" actId="20577"/>
          <ac:spMkLst>
            <pc:docMk/>
            <pc:sldMk cId="2148602294" sldId="309"/>
            <ac:spMk id="2" creationId="{DACC1492-B7E0-824E-8A28-1CC1C4DACD50}"/>
          </ac:spMkLst>
        </pc:spChg>
        <pc:spChg chg="add mod">
          <ac:chgData name="Zhou Ziheng" userId="cfd1146652b251e6" providerId="LiveId" clId="{1FF53B81-D53C-5A48-AB9F-103BF652C594}" dt="2020-06-07T16:13:29.173" v="33" actId="1076"/>
          <ac:spMkLst>
            <pc:docMk/>
            <pc:sldMk cId="2148602294" sldId="309"/>
            <ac:spMk id="3" creationId="{3EF34E20-CE5F-FE42-BC9B-068D0D42BE95}"/>
          </ac:spMkLst>
        </pc:spChg>
      </pc:sldChg>
      <pc:sldChg chg="modSp add del">
        <pc:chgData name="Zhou Ziheng" userId="cfd1146652b251e6" providerId="LiveId" clId="{1FF53B81-D53C-5A48-AB9F-103BF652C594}" dt="2020-06-10T05:37:48.514" v="686" actId="2696"/>
        <pc:sldMkLst>
          <pc:docMk/>
          <pc:sldMk cId="762000991" sldId="310"/>
        </pc:sldMkLst>
        <pc:spChg chg="mod">
          <ac:chgData name="Zhou Ziheng" userId="cfd1146652b251e6" providerId="LiveId" clId="{1FF53B81-D53C-5A48-AB9F-103BF652C594}" dt="2020-06-08T04:55:56.618" v="84" actId="20577"/>
          <ac:spMkLst>
            <pc:docMk/>
            <pc:sldMk cId="762000991" sldId="310"/>
            <ac:spMk id="2" creationId="{7F95A660-050F-1945-8CE4-4B3FA7ABBF09}"/>
          </ac:spMkLst>
        </pc:spChg>
      </pc:sldChg>
      <pc:sldChg chg="addSp modSp new">
        <pc:chgData name="Zhou Ziheng" userId="cfd1146652b251e6" providerId="LiveId" clId="{1FF53B81-D53C-5A48-AB9F-103BF652C594}" dt="2020-06-08T05:16:20.408" v="197" actId="1076"/>
        <pc:sldMkLst>
          <pc:docMk/>
          <pc:sldMk cId="3943483134" sldId="311"/>
        </pc:sldMkLst>
        <pc:spChg chg="mod">
          <ac:chgData name="Zhou Ziheng" userId="cfd1146652b251e6" providerId="LiveId" clId="{1FF53B81-D53C-5A48-AB9F-103BF652C594}" dt="2020-06-08T05:16:11.461" v="195" actId="20577"/>
          <ac:spMkLst>
            <pc:docMk/>
            <pc:sldMk cId="3943483134" sldId="311"/>
            <ac:spMk id="2" creationId="{6F3E0C3F-EB84-6F49-8D46-74652A5594CB}"/>
          </ac:spMkLst>
        </pc:spChg>
        <pc:picChg chg="add mod">
          <ac:chgData name="Zhou Ziheng" userId="cfd1146652b251e6" providerId="LiveId" clId="{1FF53B81-D53C-5A48-AB9F-103BF652C594}" dt="2020-06-08T05:16:20.408" v="197" actId="1076"/>
          <ac:picMkLst>
            <pc:docMk/>
            <pc:sldMk cId="3943483134" sldId="311"/>
            <ac:picMk id="3" creationId="{2643F506-FCBC-AD48-A5F2-F2E464EFDFD6}"/>
          </ac:picMkLst>
        </pc:picChg>
      </pc:sldChg>
      <pc:sldChg chg="addSp modSp new ord">
        <pc:chgData name="Zhou Ziheng" userId="cfd1146652b251e6" providerId="LiveId" clId="{1FF53B81-D53C-5A48-AB9F-103BF652C594}" dt="2020-06-08T05:43:18.721" v="285"/>
        <pc:sldMkLst>
          <pc:docMk/>
          <pc:sldMk cId="3897719738" sldId="312"/>
        </pc:sldMkLst>
        <pc:spChg chg="mod">
          <ac:chgData name="Zhou Ziheng" userId="cfd1146652b251e6" providerId="LiveId" clId="{1FF53B81-D53C-5A48-AB9F-103BF652C594}" dt="2020-06-08T05:39:19.033" v="284" actId="20577"/>
          <ac:spMkLst>
            <pc:docMk/>
            <pc:sldMk cId="3897719738" sldId="312"/>
            <ac:spMk id="2" creationId="{9F4B99DC-AF78-1246-9FFA-83BD5B2808C2}"/>
          </ac:spMkLst>
        </pc:spChg>
        <pc:picChg chg="add mod">
          <ac:chgData name="Zhou Ziheng" userId="cfd1146652b251e6" providerId="LiveId" clId="{1FF53B81-D53C-5A48-AB9F-103BF652C594}" dt="2020-06-08T05:37:55.822" v="236" actId="1076"/>
          <ac:picMkLst>
            <pc:docMk/>
            <pc:sldMk cId="3897719738" sldId="312"/>
            <ac:picMk id="3" creationId="{06D80007-D17D-0844-9D82-9A8716DEFCD7}"/>
          </ac:picMkLst>
        </pc:picChg>
      </pc:sldChg>
      <pc:sldChg chg="addSp modSp new">
        <pc:chgData name="Zhou Ziheng" userId="cfd1146652b251e6" providerId="LiveId" clId="{1FF53B81-D53C-5A48-AB9F-103BF652C594}" dt="2020-06-08T05:39:15.898" v="277" actId="20577"/>
        <pc:sldMkLst>
          <pc:docMk/>
          <pc:sldMk cId="4284936134" sldId="313"/>
        </pc:sldMkLst>
        <pc:spChg chg="mod">
          <ac:chgData name="Zhou Ziheng" userId="cfd1146652b251e6" providerId="LiveId" clId="{1FF53B81-D53C-5A48-AB9F-103BF652C594}" dt="2020-06-08T05:39:15.898" v="277" actId="20577"/>
          <ac:spMkLst>
            <pc:docMk/>
            <pc:sldMk cId="4284936134" sldId="313"/>
            <ac:spMk id="2" creationId="{6B8DFE17-D7BD-9C49-A3D4-376FDB646A90}"/>
          </ac:spMkLst>
        </pc:spChg>
        <pc:picChg chg="add mod">
          <ac:chgData name="Zhou Ziheng" userId="cfd1146652b251e6" providerId="LiveId" clId="{1FF53B81-D53C-5A48-AB9F-103BF652C594}" dt="2020-06-08T05:39:05.012" v="242" actId="14100"/>
          <ac:picMkLst>
            <pc:docMk/>
            <pc:sldMk cId="4284936134" sldId="313"/>
            <ac:picMk id="3" creationId="{D45A18C5-042F-934B-B7BC-84D44771A7D8}"/>
          </ac:picMkLst>
        </pc:picChg>
      </pc:sldChg>
      <pc:sldChg chg="addSp modSp new del">
        <pc:chgData name="Zhou Ziheng" userId="cfd1146652b251e6" providerId="LiveId" clId="{1FF53B81-D53C-5A48-AB9F-103BF652C594}" dt="2020-06-08T10:58:35.510" v="576" actId="2696"/>
        <pc:sldMkLst>
          <pc:docMk/>
          <pc:sldMk cId="3153380622" sldId="314"/>
        </pc:sldMkLst>
        <pc:spChg chg="mod">
          <ac:chgData name="Zhou Ziheng" userId="cfd1146652b251e6" providerId="LiveId" clId="{1FF53B81-D53C-5A48-AB9F-103BF652C594}" dt="2020-06-08T06:21:32.193" v="574" actId="20577"/>
          <ac:spMkLst>
            <pc:docMk/>
            <pc:sldMk cId="3153380622" sldId="314"/>
            <ac:spMk id="2" creationId="{C2118E11-3778-1547-A519-41072943A53F}"/>
          </ac:spMkLst>
        </pc:spChg>
        <pc:spChg chg="add mod">
          <ac:chgData name="Zhou Ziheng" userId="cfd1146652b251e6" providerId="LiveId" clId="{1FF53B81-D53C-5A48-AB9F-103BF652C594}" dt="2020-06-08T06:20:13.168" v="471" actId="1076"/>
          <ac:spMkLst>
            <pc:docMk/>
            <pc:sldMk cId="3153380622" sldId="314"/>
            <ac:spMk id="4" creationId="{4DD8F695-2773-324D-B256-41315B3A8491}"/>
          </ac:spMkLst>
        </pc:spChg>
        <pc:picChg chg="add mod">
          <ac:chgData name="Zhou Ziheng" userId="cfd1146652b251e6" providerId="LiveId" clId="{1FF53B81-D53C-5A48-AB9F-103BF652C594}" dt="2020-06-08T06:18:34.218" v="431"/>
          <ac:picMkLst>
            <pc:docMk/>
            <pc:sldMk cId="3153380622" sldId="314"/>
            <ac:picMk id="3" creationId="{733668AD-BE9B-424D-8DAE-9CCA31B1A1E3}"/>
          </ac:picMkLst>
        </pc:picChg>
      </pc:sldChg>
      <pc:sldChg chg="add">
        <pc:chgData name="Zhou Ziheng" userId="cfd1146652b251e6" providerId="LiveId" clId="{1FF53B81-D53C-5A48-AB9F-103BF652C594}" dt="2020-06-08T10:58:38.656" v="577"/>
        <pc:sldMkLst>
          <pc:docMk/>
          <pc:sldMk cId="3693731815" sldId="314"/>
        </pc:sldMkLst>
      </pc:sldChg>
      <pc:sldChg chg="addSp modSp new">
        <pc:chgData name="Zhou Ziheng" userId="cfd1146652b251e6" providerId="LiveId" clId="{1FF53B81-D53C-5A48-AB9F-103BF652C594}" dt="2020-06-10T03:31:56.485" v="642" actId="1076"/>
        <pc:sldMkLst>
          <pc:docMk/>
          <pc:sldMk cId="1825469499" sldId="315"/>
        </pc:sldMkLst>
        <pc:spChg chg="mod">
          <ac:chgData name="Zhou Ziheng" userId="cfd1146652b251e6" providerId="LiveId" clId="{1FF53B81-D53C-5A48-AB9F-103BF652C594}" dt="2020-06-10T03:31:42.116" v="637" actId="20577"/>
          <ac:spMkLst>
            <pc:docMk/>
            <pc:sldMk cId="1825469499" sldId="315"/>
            <ac:spMk id="2" creationId="{CE42B096-7297-C641-94D7-95B2B73E8B0E}"/>
          </ac:spMkLst>
        </pc:spChg>
        <pc:picChg chg="add mod">
          <ac:chgData name="Zhou Ziheng" userId="cfd1146652b251e6" providerId="LiveId" clId="{1FF53B81-D53C-5A48-AB9F-103BF652C594}" dt="2020-06-10T03:31:56.485" v="642" actId="1076"/>
          <ac:picMkLst>
            <pc:docMk/>
            <pc:sldMk cId="1825469499" sldId="315"/>
            <ac:picMk id="3" creationId="{94DCD0DE-05F6-AC45-9D31-2375EC419CB7}"/>
          </ac:picMkLst>
        </pc:picChg>
      </pc:sldChg>
      <pc:sldChg chg="addSp modSp new">
        <pc:chgData name="Zhou Ziheng" userId="cfd1146652b251e6" providerId="LiveId" clId="{1FF53B81-D53C-5A48-AB9F-103BF652C594}" dt="2020-06-10T03:57:12.395" v="685" actId="14100"/>
        <pc:sldMkLst>
          <pc:docMk/>
          <pc:sldMk cId="4215704491" sldId="316"/>
        </pc:sldMkLst>
        <pc:spChg chg="mod">
          <ac:chgData name="Zhou Ziheng" userId="cfd1146652b251e6" providerId="LiveId" clId="{1FF53B81-D53C-5A48-AB9F-103BF652C594}" dt="2020-06-10T03:57:04.984" v="681" actId="20577"/>
          <ac:spMkLst>
            <pc:docMk/>
            <pc:sldMk cId="4215704491" sldId="316"/>
            <ac:spMk id="2" creationId="{38C2ECF7-A013-DC43-B867-5ECA67E3C2DB}"/>
          </ac:spMkLst>
        </pc:spChg>
        <pc:picChg chg="add mod">
          <ac:chgData name="Zhou Ziheng" userId="cfd1146652b251e6" providerId="LiveId" clId="{1FF53B81-D53C-5A48-AB9F-103BF652C594}" dt="2020-06-10T03:57:12.395" v="685" actId="14100"/>
          <ac:picMkLst>
            <pc:docMk/>
            <pc:sldMk cId="4215704491" sldId="316"/>
            <ac:picMk id="3" creationId="{8D80726F-2B2F-B04F-A9FA-23175E2787D1}"/>
          </ac:picMkLst>
        </pc:picChg>
      </pc:sldChg>
      <pc:sldChg chg="modSp add">
        <pc:chgData name="Zhou Ziheng" userId="cfd1146652b251e6" providerId="LiveId" clId="{1FF53B81-D53C-5A48-AB9F-103BF652C594}" dt="2020-06-10T05:37:54.916" v="700" actId="20577"/>
        <pc:sldMkLst>
          <pc:docMk/>
          <pc:sldMk cId="1385688272" sldId="317"/>
        </pc:sldMkLst>
        <pc:spChg chg="mod">
          <ac:chgData name="Zhou Ziheng" userId="cfd1146652b251e6" providerId="LiveId" clId="{1FF53B81-D53C-5A48-AB9F-103BF652C594}" dt="2020-06-10T05:37:54.916" v="700" actId="20577"/>
          <ac:spMkLst>
            <pc:docMk/>
            <pc:sldMk cId="1385688272" sldId="317"/>
            <ac:spMk id="2" creationId="{7F95A660-050F-1945-8CE4-4B3FA7ABBF09}"/>
          </ac:spMkLst>
        </pc:spChg>
      </pc:sldChg>
      <pc:sldMasterChg chg="modSldLayout">
        <pc:chgData name="Zhou Ziheng" userId="cfd1146652b251e6" providerId="LiveId" clId="{1FF53B81-D53C-5A48-AB9F-103BF652C594}" dt="2020-06-07T13:39:06.599" v="0"/>
        <pc:sldMasterMkLst>
          <pc:docMk/>
          <pc:sldMasterMk cId="2673437188" sldId="2147483648"/>
        </pc:sldMasterMkLst>
        <pc:sldLayoutChg chg="modAnim">
          <pc:chgData name="Zhou Ziheng" userId="cfd1146652b251e6" providerId="LiveId" clId="{1FF53B81-D53C-5A48-AB9F-103BF652C594}" dt="2020-06-07T13:39:06.599" v="0"/>
          <pc:sldLayoutMkLst>
            <pc:docMk/>
            <pc:sldMasterMk cId="2673437188" sldId="2147483648"/>
            <pc:sldLayoutMk cId="3427940428" sldId="214748364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6651 6083 7989,'11'-23'-188,"-3"-1"0,-1-4 0,-3 0-517,-2 0 1,3-11 829,0 8 0,0-4 0,-5 2 0,-1-2 0,-5-2 1,-6 2-1,-7 2 0,-7 3 0,-6 4 0,-4 4 1,-10 2-1,-6 3 0,-9 5 0,-4 3 0,-7 7 362,-3 6 0,-7 8 1,-4 12-493,42-9 1,-1 2 0,-8 4-1,-2 1-175,3 1 0,-1 2 0,-3 1 1,0 2-1,0 3 0,-1 2 0,0 0 1,0 1-1,-1 1 0,1 1 172,1 2 1,0 1 0,4-1 0,1 1-1,-3 4 1,0 1-5,5-2 1,2 2 0,-2 5-1,2 1 1,3-1 0,2 0-1,1 1 1,2 2 50,-1 2 0,1 2 1,3-3-1,2 0 1,0 4-1,2 0 0,2-3 1,2 0 69,4-1 0,1 0 0,0 3 0,2-2 0,5-4 0,3 0 1,2-1-1,2 0-94,4-1 0,2 0 1,2 1-1,2 0 0,1-1 1,3 0-1,1-2 1,3 0-73,2 1 0,3-1 0,4-3 0,2-1 0,4 2 0,1-2 0,4 0 0,2-2 9,0 0 0,4-1 0,8 2 1,3-2-1,0-4 0,2-2 0,4 0 1,1-1 11,1-2 1,2-1 0,7-1 0,2-4 0,2-1-1,2-4 1,2 0 0,1-1-101,3-1 0,1-1 1,5-2-1,2-2 1,-2 1-1,0-1 1,2 0-1,0-1 146,-2-2 1,1 1 0,-23-3 0,2 1 0,-1 0 0,26 2 0,1 0 0,1 1 0,0-1 17,0 2 0,0-1 0,-2-2 0,0 0 1,-1 2-1,1 0 0,-1-1 0,1-1-10,1-1 0,1 0 0,-2 2 1,-1-2-1,-2-5 0,0-1 1,-1 0-1,0-1 45,-2 1 0,1-2 0,4-3 0,1-3 1,1 0-1,-1-3 0,1-3 0,1-2-69,-1-3 0,0-1 1,-1-2-1,0-2 1,-1-4-1,-1-1 0,-1 0 1,0-2-42,0 2 0,-2-1 0,-2-3 0,-2 0 0,-3 2 0,-2-1 0,-1-1 0,-2-1 38,-3 1 0,-1-1 0,1-4 0,-2-1 0,-7 3 0,-1 0 1,0-3-1,-2-1-20,0-1 1,-1-1-1,-8 2 1,-1-1-1,-1 0 1,-1 0-1,-4 0 1,-2-1 233,-3 1 0,-2-2 0,0-4 0,-4-1 0,-6 6 1,-2 0-1,-2-3 0,-2 0-95,-3-2 1,-2-1 0,-3 0-1,-3 0 1,-1-1 0,-1-1-1,-1 1 1,-2 0-164,-1 0 0,-1 0 0,-3-3 1,-4 0-1,-3-1 0,-4 1 0,-1-1 1,-2 1-36,-2-1 0,-3 0 1,-5-1-1,-3 1 1,1 3-1,-1 0 0,-1 2 1,-2 1 75,0 1 0,-3 1 0,-4 0 1,-3 2-1,-1 3 0,-2 1 0,-1 1 1,-1 2 125,-2 1 1,-1 3 0,1 7 0,-2 1-1,-1 0 1,0 2 0,0 2 0,-1 1 128,-1 1 0,0 1 1,-3 2-1,0 3 0,2 1 1,-1 1-1,1 2 0,-1 1-105,3 1 0,-1 1 0,0 0 0,-1 3 0,1 2 0,1 4 0,0 3 0,0 3-564,1 4 1,0 3 0,2 6 0,0 3 0,-1 3-1,0 4 426,-3 5 0,1 2 0,-1 2 0,0 3 0,-7 7 0,-1 2 0,2 2 0</inkml:trace>
  <inkml:trace contextRef="#ctx0" brushRef="#br0">17374 6491 8007,'0'-31'359,"-2"1"0,-1 2 0,-2 4-681,1 1 1,-6 1-1,-4 2 1,-7-1 224,-4 2 0,-8-4 0,-9 2 0,-5 2 0,-6 2 155,-4 1 0,-3 7 0,-6 4-35,-9 3 1,-12 9 0,41-1 0,1 2-1,-3 3 1,0 1-6,-2 3 0,0 1 0,-2 5 1,-1 0-1,2 0 0,-1 0 0,-1 2 1,0 1-66,-3 2 0,0 1 1,-1 0-1,0 2 0,2 2 1,0 2-1,-1 1 0,0 0 120,-2 3 0,1 0 0,3 1 1,2 1-1,-3 0 0,1 0 1,3 1-1,1 1-21,3 0 1,1 1 0,-1 1 0,2 2 0,3 1 0,2 2-1,1-1 1,1 0-46,2 0 0,2 1 0,5 0 0,2 1 0,2 1 0,1 0 0,3-1 0,2 0-37,1-1 1,3 2 0,2 1 0,3 1 0,5-5-1,1 0 1,1 3 0,1-1 12,2 0 1,2 0-1,3 6 1,4 0 0,3-4-1,4 0 1,0 0-1,3 1 24,1-1 0,2 1 1,3 0-1,2-1 1,2-2-1,3 0 0,3-1 1,2 0-65,3 1 0,4-1 0,3 3 0,2 0 0,2-3 0,2 0 1,1-2-1,1-1 80,-1-1 1,4-1-1,11 0 1,3-2-1,-3-2 1,0-1 0,5-2-1,1-1-107,2-3 1,1-1 0,0 0 0,1-1 0,3-3 0,0-1 0,-24-9 0,-1 0 0,1-1 114,3 1 1,-1-1 0,1 0-1,0 0 1,0-1 0,1-1-1,0 1 1,1-1 0,0-1-1,1 0 1,-1-1 0,1 0-14,-3 0 1,0-1-1,2-1 1,4-1-1,2-1 1,-1 0-1,-3-1 1,-1-1-1,1 0 1,1-1-1,0-1 1,1-1-39,2 0 1,1-2 0,-1 0 0,2 0 0,1-1 0,-2-1 0,-3 0 0,-1-1 0,0 0 0,0-1 0,-1 0 0,0-1 16,0 0 0,0-1 1,1 0-1,6-2 0,2-1 1,-2 0-1,-6-1 0,-2 0 1,0-1-1,0 0 1,1-2-1,-2 1 1,-1-1 1,-2 0-1,2-1 1,1-1-1,1-1 1,-1 1-1,-3 0 1,-1 0 0,0 0-1,0-1 1,-1 0-1,0-1-42,1 1 1,0-1 0,-1 0 0,0-1 0,-1 0 0,0-1 0,27-10 0,-1 0 0,-2-1 0,-1-2 18,-2 0 0,0-2 0,2-1 0,-1 0 0,-10 0 0,0 0 0,-2-3 0,0 0 107,-2-1 0,-1-1 0,0-2 0,-2-1 0,-6-1 0,-2 0 0,-2 0 0,-1-1-10,-1-2 0,-2 1 0,-4 1 0,-1 1 0,-1-2 1,-1-1-1,-4 0 0,-1-1 37,-4 2 0,-1-2 0,-3-5 0,-2 1 0,-4 3 0,-2-1 0,-2 1 0,-1-1-123,-2 1 0,-2 0 0,-4-5 0,-3-1 0,-2 4 0,-2 1 0,-2-3 0,-2 1-22,-2-4 0,-3-1 0,0 0 0,-5 1 0,-5-1 1,-4 0-1,-2 0 0,-1 0 33,-3 1 0,-2 0 0,-4-2 1,-2 1-1,-1 4 0,-2 1 1,0-1-1,-1 1 42,1 1 0,-2 0 0,-6-3 0,-3 1 0,-1 0 1,-1 1-1,-1 2 0,-2 0-62,-3 2 1,-2 0 0,-5 0 0,-1 2-1,0 3 1,-1 1 0,-2 2 0,0 0-106,-1 0 0,0 1 0,-10-3 0,-1 2 0,6 2 0,1 2 0,-4-1 0,-2 0 1,0 2 0,0 0 0,1 2 0,0 1 1,1 1-1,0 1 0,2 1 0,0 2-80,1 1 0,0 1 207,-3-2 0,0 1 0,2 8 0,0 1 0,-4-2 0,0 0 0</inkml:trace>
  <inkml:trace contextRef="#ctx0" brushRef="#br0">28804 10578 8002,'-55'-56'0,"4"-3"0,5-4 184,4 2 1,8 14 0,-3 1 0,2 4 0,-4 6-1,-9 1 1,-12 5 265,-6 0 0,23 18 0,-2 2-514,2-1 0,-3 1 0,-7 1 0,-2 2 0,-3 1 0,-1 2 0,-3 0 0,-2 2-175,-1 1 1,-3 1 0,-9 2 0,-1 3 0,5 0-1,-1 3 1,-3 3 0,-1 3 216,-2 3 0,-1 3 0,20-5 0,0 1 0,0 2 0,2-1 0,2 2 0,0 0 0,-2 2 0,1-1 0,0 2-51,-3 2 1,1 1 0,-1 1 0,2 1 0,-1 0 0,1 1 0,-1 3 0,1 2 0,0 0 0,2-1 0,1 1 0,1 1 108,1 0 0,0 2 0,0 1 0,-4 5 0,0 2 0,1 1 0,3-4 0,1 1 0,1 0 0,0 1 0,2 1 0,0 0 6,2 1 1,1 0-1,0 2 1,0 3-1,1 2 1,1 1-1,4-1 1,2 0-1,0 1 1,1 2-1,0 0 1,1 1-29,-1 3 0,1 1 1,2 1-1,2 2 0,1 2 1,3-1-1,2-2 0,2 0 1,1 1-1,3-1 0,1 0 1,2 1-36,1-1 1,2 1 0,2 0 0,0 7 0,1 0 0,3 0 0,4-5 0,3-1 0,1 1-1,0 1 1,2 0 0,0-1-22,2-1 0,2-1 0,1 0 0,4 5 0,3 1 0,1-1 0,3-3 0,2-2 0,1 1 0,2 1 0,0-1 0,2 1-13,1 0 1,1 1 0,2 0-1,2 4 1,3-1 0,0 0-1,0-4 1,0-1 0,2-1 0,1 0-1,1 0 1,0 0-147,1-2 0,0 0 0,1 0 0,4 3 0,0 0 0,1-2 1,-1-2-1,1-2 0,2-1 0,0 0 0,1 0 0,1-2 176,0 0 1,1-1 0,1 0 0,0 1 0,2 0 0,0-1-1,-1-2 1,0-2 0,2 0 0,1-1 0,1 0 0,0-2-13,2-1 0,0-1 0,2-2 0,3 2 0,0-2 0,1-1 0,-1-3 0,0-2 0,1 0 76,0 0 1,1-1 0,-1-1-13,-1 1 0,0-1 0,1-3 0,5-1 0,1-2 0,1-1 0,-2 0 1,0-1-1,0 0 0,0-2 0,1 0 0,0-2 23,0-1 0,0-1 0,1-1 0,1-1 0,0-1 0,0-1 0,-3-2 1,-1-1-1,1-1 0,0 0 0,1-2 0,0 0-75,2-1 0,1-1 1,0 0-1,0 1 1,-1-1-1,1 0 0,-4-2 1,0-1-1,0 0 1,-1-1-1,0 0 0,0-1 113,-2 0 0,0-2 0,1-1 0,7-3 0,2-2 0,-2-2 1,-5 0-1,-1-2 0,-1-1 0,1-1 0,1-1 0,-2-1-27,0-1 1,-1 0 0,0-3 0,0-2-1,0-1 1,-1-2 0,-3 0 0,0-1-1,-2-1 1,1-1 0,-1-1 0,-1-1-30,0-1 0,0-2 0,-1-1 0,0 0 0,0 0 0,-2-2 0,-1 0 0,-1-2 0,-1 0 0,1 0 0,-1-1 0,-1 0-17,-2-1 0,-1 0 0,0-1 1,0-2-1,-1-2 0,-1-1 1,-2 0-1,-1-1 0,0-1 0,-1-1 1,0 0-1,-1-1-29,1-1 0,-1-1 1,-1-1-1,-4 0 0,-1-1 1,0-1-1,0 1 1,0 0-1,-2-2 0,-1 0 1,-1-2-1,-1 0-17,-1-4 0,-1 0 1,-1-1-1,-2 0 0,-1 0 1,-2-1-1,0 0 1,-2-1-1,-1 0 0,-1 2 1,-3-1-1,0 1 55,2-26 0,-1-1 0,-6 25 0,0-1 0,-2 0 0,-2 1 1,-1 1-1,0-1 0,-2 0 0,0-1 0,-1 0 58,0 0 1,0 0-1,-2 1 1,-2 0 0,0 1-1,-1-1 1,-1 0 0,-1-1-1,0 0 1,-2 1 0,-1 0-1,-2 0-51,0-1 0,-2 0 1,-2 1-1,-2 2 0,-2 1 1,-1 0-1,-1 0 1,-1 1-1,-2 1 0,-2 1 1,0 1-1,-2 0-240,-15-21 1,-4 0 0,12 23 0,-1 1 0,-2 1 0,0 2-1,-1 2 1,-1 0 0,0 0 0,-1-1 0,0 2 208,1 0 0,-2 1 0,1 0 0,-20-21 0,-1 1 0,-1 3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13538 15058 7829,'-25'-2'0,"8"-3"233,10-6 1,21-6 0,19-1 0,5 4 54,6 0 0,-6 7 1,-1 2-1,-4 3-436,-1 2 0,-6 7 0,-2 6 0,-1 4 99,-4 4 0,-1 7 0,-4 0 49,-4 7 0,-3 5 0,-7 7 0</inkml:trace>
  <inkml:trace contextRef="#ctx0" brushRef="#br0">13365 15765 7825,'-26'3'0,"12"-1"445,19-4 0,21-8 0,14 0 0,0-4-374,-3-2 1,-4 7 0,-3 4 0,-4 3-403,-5 2 0,0 7 0,-3 4 0,-4 3 331,-1 1 0,1 1 0,2 0 0</inkml:trace>
  <inkml:trace contextRef="#ctx0" brushRef="#br0">13585 16409 9437,'-7'16'345,"-4"0"1,8-14 0,12-9 0,19-11-1599,15-8 1253,8-4 0,-11-1 0,-1-1 0</inkml:trace>
  <inkml:trace contextRef="#ctx0" brushRef="#br0">14167 15325 7801,'15'-39'211,"12"1"1,9-6-1,15 2 199,8-1 1,8 4 0,-3 4 0,-6 8-172,-7 6 1,3 10 0,-12 6 0,-6 3 17,-6 2 1,-2 7 0,-9 5 0,-5 8-398,-7 6 0,-5 3 0,-6 5 0,-4 1-1183,-8 1 0,-15 6 1323,-1-5 0,-10-1 0,2-4 0</inkml:trace>
  <inkml:trace contextRef="#ctx0" brushRef="#br0">14245 15183 8672,'-7'11'284,"-3"-1"0,3 1 0,5 6 1,9 3 2,9 0 1,3 15 0,-5 4 0,-2 10 163,-1 8 1,-8 10-1,2 3 1,-3-1-393,-2 1 0,2-2 0,1-6 0,3-3-631,-3-1 1,-1-13-1,-2 0 1,0-6-152,0-10 0,0-4 0,-2-11 1,-3-5 722,-6-9 0,-3-14 0,-1-11 0</inkml:trace>
  <inkml:trace contextRef="#ctx0" brushRef="#br0">14795 14602 11818,'-19'2'0,"5"3"0,13 7 0,13 7 225,12 7 1,-1 11 0,-2 7 0,-5 6-701,-6 8 0,-5 12 0,-8 7 0,-4 5 83,-2 0 1,-1 2-1,-4-6 1,1-4-287,3-3 0,-6-11 0,-5 1 1,2-7 677,2-9 0,-6 3 0,-2-8 0</inkml:trace>
  <inkml:trace contextRef="#ctx0" brushRef="#br0">14623 15828 7858,'-9'-2'-1,"4"-3"1,5-6 0,5-3 16,5-1 0,10-8 1,2-1-1,3-3 379,3 1 0,8 2 0,6-2 0,2 5 146,-2 3 0,2 9 0,-8 4 1,-3 5-181,-5 5 0,-5 6 1,-7 10-1,-2 3-123,-4 1 1,-3 10-1,-10 0 1,-8 6-191,-10 8 1,-7 0-1,-5-3 1,-2-3-338,-1 1 0,-8-2 1,2-11-1,-4-1-858,-1-4 0,0-5 1147,0-10 0,-7-4 0,-2-7 0</inkml:trace>
  <inkml:trace contextRef="#ctx0" brushRef="#br0">14465 15781 7847,'25'7'0,"6"3"1286,9 4 0,18 2 0,5 1 0,2 3-807,-1 0 1,3 12-1,-3-2 1,-4 3-801,-4 7 0,3-3 0,-3-1 0,-2-4 321,-7-6 0,7 4 0,-5-6 0</inkml:trace>
  <inkml:trace contextRef="#ctx0" brushRef="#br0">15566 14790 9010,'3'2'0,"15"3"948,15 6 0,5 8 1,-11 4-933,-6 1 1,-6 2 0,-2 6 0,-5-1 0,1 1-401,0-1 0,0-5 384,1 1 0,11-8 0,-4 4 0</inkml:trace>
  <inkml:trace contextRef="#ctx0" brushRef="#br0">16289 14743 8765,'-45'16'1235,"3"0"0,17 6 0,11 5 0,-1 4-1641,-12 6 1,-9 3 0,-15 9 0,-5 3 223,-7 6 1,2-6-1,7-3 1,5-7-133,9-4 0,7-3 1,7-7 70,5-1 0,14-10 1,12-1 616,14-9 1,11-6 0,8-1 0,8-1 50,4-5 0,8 3 0,-4-6 0,0 2-363,0 4 1,2-1 0,-7 1 0,-5-2 401,-4 1 1,-5 2-465,-9 2 0,-3 14 0,-7 4 0</inkml:trace>
  <inkml:trace contextRef="#ctx0" brushRef="#br0">15707 15828 7811,'-38'28'109,"7"-7"1,17-2 0,17-14 492,11-1 1,17-3 0,4-2 0,6-3-33,2-1 1,11-2 0,-5 3 0,4-1-1270,1 2 0,2 1 1,-7 2 698,-4 0 0,-8 7 0,1 2 0</inkml:trace>
  <inkml:trace contextRef="#ctx0" brushRef="#br0">15755 16441 7724,'-14'14'0,"24"-14"257,36-18 0,30-15-257,-29 15 0,1-1 0,5-5 0,2-2 0,4 1 0,1 1 0</inkml:trace>
  <inkml:trace contextRef="#ctx0" brushRef="#br0">14874 11002 7937,'-7'-10'682,"0"0"1,5-4 134,13-6 1,22 1 0,16-5 0,3 1-731,3 4 1,2 1 0,-3 4-77,2 4 1,-12 3 0,-2 7-1,-7 0 1,-6 0 282,-2 0 1,-5 7 0,-6 5 0,-2 6-274,-3 2 1,-4 14 0,-9-1-1,-2 4-317,-1 1 0,-12-1 0,1-4 0,-2 0 117,1-2 0,1 3 179,1-13 0,-8 7 0,-2-4 0</inkml:trace>
  <inkml:trace contextRef="#ctx0" brushRef="#br0">15079 11160 7877,'-42'5'0,"1"0"946,8-1 0,26-4 0,19-4 0,9-1-500,7 1 1,2-3-1,2 2 1,-1 0-351,0-2 1,1 5-1,-1-3 1,1 3-7,-1 2 0,-6 0 0,-3 0 0,-1 0-2246,0 0 2156,-7 0 0,0 7 0,-5 2 0</inkml:trace>
  <inkml:trace contextRef="#ctx0" brushRef="#br0">15126 11380 7877,'-37'40'204,"0"-5"0,6-7 1,8-7 421,13-4 1,15-8 0,12-6 0,11-8-489,7-11 0,14-6 0,-2-10 0,1 1-633,-5-1 0,6-6 0,-7-4 0,-4-3 495,-3-2 0,-3-8 0,-1 0 0</inkml:trace>
  <inkml:trace contextRef="#ctx0" brushRef="#br0">15409 10830 9239,'-32'22'0,"3"4"0,2 4 606,6 2 0,9 4 0,3 4 0,1 6-371,-1 8 1,0 4 0,-3 3-1,1-2 169,-1 1 0,-3-3 0,-5-10 0,-1-1-408,2-4 1,2 1-1,-1-4 1,-1-3-375,-2-2 0,-5-1 1,5-12-1,2-2-634,1-2 1,2-8-1,2-5 1,4-8 382,5-6 0,3-11 1,2-6-1,2-2 629,3-3 0,4 3 0,6 2 0,1 8 157,0 7 1,5 5-1,0 7 1,0 0 431,1 0 0,-4 12 0,3 6 1,-2 4 464,2 6 0,-3 2 0,3 1 0,-4 1-558,-1-1 1,-8 1 0,-2-1 0,-5-1-479,-1-4 0,0 2 0,-1-7 1,-5-4-276,-4-4 1,-4-6 0,-2-7 0,2-2-150,4-3 1,-2-13-1,6-13 1,5-9-804,4-6 1,13-1 0,10 0 0,5 2 1037,6 3 0,2 0 0,3 10 0,-4 10 734,0 8 0,-10 7 1,2 7-1,-6 1 296,-4 5 0,-5 9 0,-4 13 1,-9 7-49,-11 7 1,-3 2 0,-16-1 0,-2-2-825,0-3 1,-10 2 0,9-7 0,-1-5-352,4-3 1,0-11 0,7-9 0,2-5-1618,2-5 1,3-11 1980,3-10 0,4-18 0,7-5 0</inkml:trace>
  <inkml:trace contextRef="#ctx0" brushRef="#br0">15723 10594 11031,'-16'0'0,"11"0"659,17 0 1,6 0 0,3 0-652,-4 0 0,-6 5 0,-2 2 0,-1 0 0,1 0-239,3-3 1,4-3 0,3-1 0,4 0-132,1 0 1,1 0 0,3 0 162,-2 0 1,-2 0-1,3 0 1,-6 0 0,-6 2 175,-4 3 0,1 4 1,-7 8-1,-1 3 210,-3 1 1,-6 5 0,-2-4 0,-1 3 80,-5 3 1,1-4 0,0 1 0,3-3 33,2-2 1,2-3-469,5-1 1,7-7 0,3-2 0,4-2-243,2 0 0,0 0 0,-2-3 127,-4 3 0,-3 4 0,-7 7 289,0-1 0,-7 6 1,-3 0-1,-6-1 463,-5-3 0,5-1 0,-1-2 0,6-2-244,4-2 1,4-6-1,10 1 1,7-3-1,5-2 1,13 0-1,-5 0-663,1 0 190,0 0 1,-1 0 0,-3 0 0,-1 0-710,-4 0 1,-7 0-1,-3 2 506,-2 3 0,-9 4 1,-10 8-1,-7 4 354,-7 5 0,-6 4 1,-5 1-1,-3 1 11,0-1 0,-4 1 0,8-3 0,2-2 946,7-6 0,4-4 1,9-1-349,3-1 1,6-6 0,10-4-1,8-3 1,8-2-148,10 0 0,6-12 1,8-4-1,-1-3-548,-1-4 1,5 4 0,-12-5 0,-1-1-314,-2 1 1,-3 3-1,-4-4 1,-6 1-286,-8-1 1,-5 6-1,-7-3 779,0-1 0,-14-2 0,-4-6 0</inkml:trace>
  <inkml:trace contextRef="#ctx0" brushRef="#br0">16242 11050 7967,'-16'-9'0,"1"4"0,-1 3 262,0 2 0,2 14 0,2 7 0,3 9 0,2 6 457,4 6 0,-4 11 1,1 6-1,3 7-319,1 8 0,2 13 0,0-42 0,0 1 0,0-1 0,0 1-404,0 0 1,0 0 0,1 0 0,0-1 0,0 0 0,1-1-1,5 38-43,2-7 1,2-7 0,6-12 0,1-9-920,-3-8 1,8-13 0,-11-7-1,0-7 966,2-6 0,7-19 0,4-4 0</inkml:trace>
  <inkml:trace contextRef="#ctx0" brushRef="#br0">16478 10892 7856,'2'-14'-4,"1"2"0,4 4 0,4 1 0,4 3 361,4 2 1,8 2 0,-5 2 0,1 5 0,0 7 821,-4 5 0,-2 9 1,-1-2-1482,0 4 0,-2 7 1,-4 1-1,-4 1-795,-5-1 0,-1 4 1,-1-5 1096,-5-3 0,-9 7 0,-10-1 0</inkml:trace>
  <inkml:trace contextRef="#ctx0" brushRef="#br0">16572 11458 8015,'-2'14'0,"-1"-2"263,-2-1 0,1-6 1,9 4-57,6-2 0,3-2 0,2-3 1,-1 3 163,1 6 1,0-3-1,-1 3 1,-1 1-61,-3 2 1,1 4 0,-7 1-1,1 2-53,1-2 1,-6-2 0,5-1-558,-5 0-221,-1-1 1,0-15 0,0-10 0,0-14 83,0-11 0,7-7 0,6-12 436,6-9 0,5-7 0,8-9 0</inkml:trace>
  <inkml:trace contextRef="#ctx0" brushRef="#br0">17217 10578 7856,'10'-10'0,"1"-1"0,-8 11 0,1 5 950,-8 15 1,-6 15 0,-13 10 0,-7 9 231,-5 9 1,-10 9-1,0-4 1,-4-2-1225,3-1 0,-6-4 0,6-5 1,3-9-257,4-9 1,13-8 0,5-7-6375,4-8 6672,8-16 0,16-15 0,10-17 0</inkml:trace>
  <inkml:trace contextRef="#ctx0" brushRef="#br0">17044 10892 7856,'31'-21'404,"1"1"1,4-5-1,1 9 1,-2 8 614,-2 4 0,-7 13 1,-1 5-1,-1 7-651,1 3 1,-11 8 0,2 6 0,-4 1-318,-4-1 0,1-1 0,-5-6 0,1-1-1474,-2-4 0,4 2 1423,-1-7 0,6-7 0,-3-7 0</inkml:trace>
  <inkml:trace contextRef="#ctx0" brushRef="#br0">17578 11018 7856,'-24'14'672,"-6"5"-251,-5 4 1,-1 14-1,2 1 1,-2 11 135,-6 9 0,-4 3 0,-3 2 0,-1-2-635,-3-4 1,-4-9 0,6-12 0,4-4-237,3-6 1,15-10 0,-1-11 0,5-5-503,6-5 1,9-16-1,4-14 1,6-5 397,6-4 0,8-10 1,8 7-1,1-1 512,0 5 1,-2 1 0,-5 10 391,-1 8 1,-4 7-1,-3 10 1,-1 14 108,-3 17 1,-4 20-1,-5 13 1,-4 4 128,0 2 0,-3 2 0,7 1 0,1 1-129,3-6 1,7-5 0,7-11-457,6-3 1,14-11-1,13-11 1,6-10-1,4-10 18,3-9 0,15-19 0,4-10 0,-37 15 0,-1-3-1810,0-2 1,0-2 1391,3-3 0,0-2 1,-6 0-1,-1-1 1,2-4-1,1 1 1</inkml:trace>
  <inkml:trace contextRef="#ctx0" brushRef="#br0">17107 9902 7836,'-51'-27'143,"0"0"0,4 6 0,-2 0 0,-4-2 0,0 1 0,1 6 0,1 4 0,-3 0 0,-1 3-303,-2 1 0,-3 5 0,-7 10 1,-2 6-1,-7 5 0,-2 6 1,22-5-1,0 4 0,-1 1-10,-4 3 1,0 2 0,-1 2 0,-4 6 0,-1 3 0,1 2 0,3 0 0,0 2 0,1 1 0,-2 2 0,1 2 0,1 0 432,0 0 0,-1 1 0,3 1 0,0 4 0,2 1 0,1 1 0,3-2 0,1 2 0,3 0 0,2 1 0,3 1 0,2 1-21,2-1 1,2 1 0,3 0 0,4-1 0,2 1 0,3 0 0,6-2 0,3 1-1,3 0 1,2 1 0,3 0 0,2 2-261,2 0 0,3 1 0,3 0 0,4-1 1,4 0-1,3-1 0,2-1 0,4-2 0,3-1 1,15 25-1,7-3-226,5-7 1,7-3 0,-11-23 0,2-3 0,4-3-1,2-3 1,4-2 0,1-4 0,3 0 0,2-3 0,1-3 106,3-1 0,1-3 1,2-3-1,5-2 1,2-3-1,1-4 0,0-1 1,1-4-1,0-2 1,3 0-1,0-3 0,1-1 93,4-3 1,0-1 0,0-3-1,2-1 1,0-4 0,0-2-1,-22 2 1,0-2 0,1-2-1,-2 0 1,20-8 0,-2-1-1,0-2-85,-3-1 0,-2-2 0,-1-4 1,0-4-1,-1-3 0,-2-3 0,-5-1 1,-1-2-1,-3-2 0,-2-2 0,-2-2 1,-2-3 365,-4 0 0,-2-3 1,-2-1-1,-5-1 1,-3-1-1,-2-2 0,-3-2 1,-3-3-1,-2-1 1,-2 0-1,-2-1 0,-2 0-126,-2-1 0,-1-1 0,-4 0 0,-3 0 1,-2-1-1,-3 0 0,-3 5 0,-1 0 0,-3 2 1,-2 5-1,-2 1 0,-2 1-130,-4-21 0,-7 4 1,-10 6-1,-9 4 0,-9 11 1,-8 6-1,-8 8 1,-7 8-200,-8 7 0,-6 7 0,18 12 0,-2 4 0,-1 5 0,-5 5 0,0 5 0,-1 2 1,-3 3-1,-2 2 0,0 2 218,-5 3 0,0 2 0,-1 2 0,-1 4 0,-2 2 0,1 0 0</inkml:trace>
  <inkml:trace contextRef="#ctx0" brushRef="#br0">14528 7104 8067,'-16'13'61,"1"6"1,1 7-1,3 9 1,6 5 0,5 13-1,5 11 337,6 13 0,-7-30 1,1 0-1,-1 0 1,0 1-340,0 0 1,-1 0 0,1-3-1,-1 1 1,1 37 124,1-8 1,0-3 0,-3-21 0,1-6 188,3-6 0,-1-13 0,-5-5-192,0-4 1,-2-3 0,-1-5-413,-3-9 0,-4-7 1,5-11-1,1-4-12,2-10 0,2-1 0,0-7 0,2 1-382,3 5 0,-1 2 0,8 6 1,4 7 428,3 6 1,4 8 0,-4 10-1,4 8 491,1 6 0,-3 0 0,4 7 0,-1 2 137,1 2 1,-11-4 0,0-1-1,-4-1-52,-1 1 1,-8-5 0,-1 5-1,-8-2-106,-6-4 1,-2 2-1,-3-2 1,-4-3-507,-3-2 1,-7 3-1,7-8 1,-4 1-417,-2 1 1,6-6-1,0 4 1,0-2-964,1-4 1,4 1 1610,11 1 0,-4-3 0,5 5 0</inkml:trace>
  <inkml:trace contextRef="#ctx0" brushRef="#br0">15016 8158 9781,'-34'7'861,"-2"3"1,11 9 0,20 4 0,12 0-1717,7-1 1,0 5 0,-2-7 0,-1 0 729,1-3 0,2 2 1,2-1-1,-1-6-74,1-3 0,7-4 0,3-7 1,2-3 482,-2-5 0,4-6 0,-6-5 1,1-5-75,-4-4 1,-6-7 0,-2-1 0,-5-1-132,-1 1 0,-1-4 0,-8 7 0,-3 6 66,-6 6 0,-8 7 1,-4 6-1,-1 4-84,-4 5 0,0 2 0,0 6 0,3 7-416,3 6 0,-3 8 0,8-4-150,3 0 1,9 1 0,-1-6-1,6 2 1,7-2 504,9-1 0,7-10 0,8-1 0</inkml:trace>
  <inkml:trace contextRef="#ctx0" brushRef="#br0">15645 7938 8943,'-30'5'0,"4"0"586,5-2 1,10 1-1,6 3 1,1 7-556,-1 5 0,2 14 0,-8-1 1,-1 3-96,-2 3 1,4 1 0,1 4 0,0-3 363,0-1 1,6-3-1,-2-6 1,3-2 24,2-2 0,2-7-453,3 2 1,4-5 0,6-5-34,1-6 1,-2-12 0,-2-7 0,-3-5-313,-2 0 0,5-11 0,-3-2 1,1-3 56,1-3 1,-2 5 0,3-4 0,-3 4 239,-2 2 0,5 4 1,-2 3-1,4 1 273,2 4 1,0 2 0,-1 1-1,1 2 86,0 3 0,0 4 0,-1 7 1,1 0 394,0 0 0,-1 7 0,-1 4 0,-1 5 7,-3 5 1,-1 3 0,1 7 0,-4 1-297,-5-1 0,-1 1 1,0-1-1,0-1-53,0-4 0,0 2 0,-1-7 1,-3-2-92,-1-1 0,-7-8 0,1-1-1089,-3-2 1,5-5-1,4-11 188,3-7 0,2-15 0,4-3 1,6-2 182,11-3 0,7-8 1,4 5-1,-1 6 462,1 6 1,-3 2 0,-1 9 0,-3 5 375,-2 7 1,-3 5 0,-6 4 0,-1 5 522,-3 9 1,-5 4-1,4 8 1,-2-1-183,-3 1 0,-3 1 1,-1 3-1,0-3-565,0-2 1,6 1 0,-1-8-1,0-2-470,2-6 1,-3 0 0,6-6 428,2-3 0,9-8 0,4-4 0</inkml:trace>
  <inkml:trace contextRef="#ctx0" brushRef="#br0">16478 7356 7974,'-16'-16'12,"16"2"1,9 6 0,8 8-119,3 8 1,-8 13-1,-4 7 1,-1 7 494,-3 7 0,-2 12 0,-2 9 0,0 9 249,0 4 0,0 8-1,0 0 1,0-2-142,0-1 0,0-10 0,0-3 0,0-5-130,0-5 0,0-6 1,0-10-1,-2-7-167,-3-7 0,1-5-366,-6-8 1,1-13 0,-1-9-1,4-12-406,5-13 1,1-6-1,1-11 1,3-3-125,1-6 0,12-1 0,1 3 0,3 9 314,2 8 0,3 8 0,-3 5 0,1 6 472,4 8 1,2 5 0,1 7 0,1 2 242,-1 3 1,-1 11-1,-2 10 1,-4 4 131,-1 1 0,-7 1 1,-8-1-1,-1 1 90,-3-1 0,-4 0 0,-5-1 1,-8-4-24,-6-5 1,-4 0-1,-5-3 1,2-6-1008,-2-3 0,4-4 0,-1-5 0,3-2-722,2-3 0,3-4 1,3-8-1,3-3 1198,6 0 0,10-1 0,4 5 0</inkml:trace>
  <inkml:trace contextRef="#ctx0" brushRef="#br0">17516 7890 8998,'-16'2'686,"0"3"0,-7 4 0,-3 9 1,-4 4-1,-1 8-359,0 5 1,-4 3 0,1-5 0,6 1-210,4-5 0,3-2 1,7-1-1,4-5-53,4-4 0,6-3 0,6-3-457,4-6 0,11-5 1,5-5-1,6-8 17,4-6 1,-2-5-1,2-8 1,-3-1-281,-1-4 1,-2 9 0,-4 1 0,-5 7 545,-4 12 1,-1-1-1,-2 5 1,-4 8 786,-4 10 1,1 9 0,-2 11 0,-2 7 470,-1 6 1,-2 3 0,2-2 0,1-1-819,3 0 0,6-2 0,-2-3 0,4-5-989,2-4 0,5-3 658,0-4 0,14 4 0,-2-6 0</inkml:trace>
  <inkml:trace contextRef="#ctx0" brushRef="#br0">27043 6806 7948,'0'-9'67,"0"4"1,0 14-1,0 12 62,0 13 0,6 19 1,-1 10-1,-2 10 0,1 9 372,-1-38 0,-1 1 0,0 2 0,0 1 0,2-1 0,2 0-312,0-3 1,0 1 0,0 2 0,1-2-1,5 29 1,-3-6-75,-2-7 1,-2-9 0,-5-10 0,-2-7 48,-3-7 1,-4-5 0,-7-7-220,1-1 0,-1-6-452,0-4 0,9-15 1,7-8-1,11-4 291,8-6 0,12-7 0,11-2 0,4 4-273,1 5 1,4 7 0,-3 11 0,-4 4 150,-4 5 1,0 8 0,-6 5-1,-6 7 1096,-4 7 1,-5 9 0,-8 2 0,-6 0 0,-3 1 0,-2-5 0,-2 6 0,-3-3-404,-6 1 1,-10 0-1,-7-6 1,-5 0-324,-4 1 0,-6-1 1,-1-1-1,-3-2-145,0-2 0,-7-7 0,10 2 1,2-3-1294,2-3 1,10-6 0,9-4 282,4-3 1123,8-2 0,16-14 0,10-3 0</inkml:trace>
  <inkml:trace contextRef="#ctx0" brushRef="#br0">27908 7906 7869,'-24'23'420,"-8"3"0,6 5 1,-2 4-1,7 4 97,7 1 0,9 0 0,0 4 0,3-2-505,2 1 1,2-3-1,3 1 1,7-5-256,7-6 0,6-6 1,6-10-1,1-3 113,-1-6 0,4-5 0,-2-7 0,-3-9-54,0-8 0,-2-11 0,0-5 0,-4-4 270,-1-5 0,-4-1 1,-7 1-1,-3 0 207,-2 2 0,-2-6 0,-7 15 0,-3 7-182,-5 4 1,-11 8-1,-7 9 1,-7 4 38,-7 5 1,-2 8 0,1 5 0,2 5-172,3 4 0,3 5 1,7-5-1,5 0-582,6 2 0,5-5 0,12 2 1,0-2-521,0-2 1,12-8 1122,4-2 0,17-5 0,0-1 0</inkml:trace>
  <inkml:trace contextRef="#ctx0" brushRef="#br0">28506 7859 7869,'14'16'0,"-4"1"0,-5 4 105,-3 5 1,-2 4 0,0 3 0,0 2 734,0 2 0,-5 1 0,-2-3 0,-2 2-414,-3-2 0,3 3 0,0-1 0,1-4-487,-1-5 0,4 0 0,-4-7-268,2-2 0,-3-5 25,4-9 0,1-12 0,7-17 0,3-6 60,6-8 1,11-6-1,8-3 1,7 0-300,3 0 1,0 6 0,4 6 0,-4 8 454,-2 6 1,2 5 0,-6 5 0,-6 6 617,-4 3 0,-3 4 0,-5 3 0,-2 6-199,-4 3 1,2 7 0,-6 1-1,-3 3 636,-1 3 1,3-4 0,0 1 0,-1-1-605,-2 1 0,-4-6 1,-3 2-367,-6-4 0,2-8-176,-1-4 1,6-6 0,-1-8 0,5-9-732,5-4 0,11 2 1,10-1-1,4 6 382,2 4 0,-3 4 1,-1 7-1,-3 2 314,-3 3 1,5 9-1,-6 9 1,-2 0 1158,-2-1 1,-8 5 0,-2-5-1,-2 1-311,0 0 1,1-2 0,-6-6-1068,0 1 1,0-9-501,0-7 1,7-9 0,1-12-1,1-7 933,-4-7 0,4-12 0,0-9 0</inkml:trace>
  <inkml:trace contextRef="#ctx0" brushRef="#br0">29606 7167 7968,'-22'0'284,"8"2"1,1 5 918,12 9 0,9 6 1,-1 12-1,0 6-951,0 12 1,4 9 0,-4 16 0,0 4-301,-4-36 0,1 0 0,-1 0 0,-1-1 0,-2 4 0,0 0 0,0-2 0,0-1-74,0 36 0,0-8 1,-2-12-1,-3-3 94,-5-6 0,-4-5 0,-2-5 0,0-7 383,0-7 0,6-7 0,-1-11-555,-1-4 0,5-6 0,4-9 1,6-10-489,8-11 1,3-17 0,5-4 0,5-5 146,8-3 1,10-4 0,-2 13 0,0 4 608,-3 8 0,1 11 1,-1 8-1,-2 7 301,-2 7 0,2 3 0,-2 6 0,-3 4 426,0 8 1,-8 10 0,-3 0-1,-6 4-106,-8 2 1,-3 1 0,-6 2 0,-6 1-425,-11-1 0,-9 4 0,-7-3 0,-5-1-291,-3-2 1,-7-3 0,-1-4 0,3-5-595,1-3 1,3-4 0,6-4 0,9-5-1970,8-3 1,7-4 2588,6-3 0,17-11 0,10-8 0</inkml:trace>
  <inkml:trace contextRef="#ctx0" brushRef="#br0">30188 8236 7931,'24'7'0,"1"2"0,-1 1 392,3 1 0,11-8 1,-7 3-1,3-5-55,-1-1 0,4-1 0,-1-6 1,-1-9-219,-2-9 0,2-4 0,0-4 0,-3-4-182,-3-5 0,5-5 0,-10-6 1,0-2-141,-3-1 1,-5 1 0,-5 12 0,-6 4 327,-3 8 1,-4 12 0,-5 3-1,-9 9 249,-8 5 1,-9 16 0,-2 9 0,1 8 94,-1 6 1,1 14 0,4 1 0,5 6 96,10-1 0,6 5 0,12-7 1,10 3-640,13 0 1,23-2-1,17 1 1,-30-30-1,2-1-668,0-1 0,4-2 1,8-1-1,3-3 1,1-1-1,2-1 291,4-3 0,1 0 0,1 1 0,1-1 0,0-2 1,0 1-1</inkml:trace>
  <inkml:trace contextRef="#ctx0" brushRef="#br0">16808 7387 8405,'-35'39'44,"0"-1"1,7 2 0,2 2 0,1 5-1,5 2 1,6 0 0,7 0 32,5 0 0,5 0 1,5-2-1,4 0 0,6 5 1,4 1-492,0 0 1,3 1 0,8 5-1,4 0 1,0 3 0,3-1 0,1-2-1,3-1 353,0-3 1,3-2 0,5-1-1,3-5 1,-5-9 0,3-6-1,-1-5 1,2-5 134,0-6 1,1-6-1,2-6 1,-1-6-1,-4-6 1,-3-5-1,0-5 1,-3-4 3,-1-6 1,-1-5 0,1-9 0,-3-3 0,-1-4 0,-1-2 0,-2-2 0,-1-1 170,-1 0 0,-1-2 1,2-3-1,-2-2 1,-2-1-1,-1 0 1,-2-1-1,-1 0-200,0-1 1,-2-1-1,-1-4 1,-3-2-1,-3 3 1,-3 0 0,-4 2-1,-2 1-101,-3 3 0,-2 0 0,-4 1 0,-4 2 0,-3 4 0,-4 1 0,-2 5 0,-2 2 8,-3 4 1,-5 4 0,-40-17 0,-14 21 0,-11 16-198,38 13 1,-2 5 0,-3 8-1,0 5 1,1 4 0,2 3 240,-1 6 0,-1 3 0,1 0 0,-1 1 0,0 5 0,-1 0 0,3-1 0,-1-1 0</inkml:trace>
  <inkml:trace contextRef="#ctx0" brushRef="#br0">30628 7026 7957,'-47'5'75,"0"0"0,2 4 0,1 3 0,2 5 0,2 5 369,-28 32 0,10 10 0,35-22 0,4 4 0,0 6 0,1 2-366,0 7 1,3 2-1,5 4 1,3 1 0,0 7-1,3 0-278,0-3 1,5-1-1,7 3 1,6-1-1,3-11 1,5-2-1,6 0 1,5-3-141,6-2 0,4-3 0,-1-7 0,3-3 1,5-3-1,2-5 0,-2-4 0,1-4 241,1-4 1,1-4-1,0-4 1,0-5-1,1-7 1,-1-6-1,-2-3 1,-1-5 209,-1-6 1,-2-6 0,3-9 0,-2-5 0,-2-6 0,-3-3 0,3-5 0,-1-3 80,0-3 1,-1-2 0,2-7-1,-3-1 1,-2-2 0,-3-1-1,-1-2 1,-2-1-60,-1-3 1,-2-2 0,-4 3 0,-4 1 0,-1 2 0,-4 1 0,-4 3 0,-3 1-457,-3 5 0,-4 1 1,-10 4-1,-6 2 323,-6 8 0,-3 2 0,-2-3 0,-5 3 0,-5 9 0,-4 1 0,-2-1 0,1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21525 5643 8160,'-42'-25'0,"-2"4"0,1 4 0,-3 1-192,1 7 1,-4 6 0,-2 13 0,-5 13-1,-1 10 1,-6 14 41,-2 15 1,34-31 0,-1 2 367,-4 11 1,-1 1 0,1-2 0,0 2 0,-1 6 0,1 2 0,1 2 0,2 2 0,0 2 0,3 3-159,0 2 0,2 3 0,2 7 1,3 2-1,3-2 0,2 2 1,0 3-1,1 1 6,1 0 1,2 1 0,3 0 0,1 2 0,0-1 0,1 0 0,2-1 0,2-1-108,1-3 0,2-1 1,2 0-1,0-2 1,2-7-1,2-3 1,0 0-1,2 0 17,1-3 1,0 0 0,1-3 0,2-1-1,-1-4 1,3-3 0,1-2 0,2-1-256,1-3 0,2-3 0,23 31 0,6-9 0,2-11 56,3-8 0,2-20 1,9-13-1,2-13 217,5-14 0,8-22 0,-40 7 0,-2-4 0,2-2 0,-1-2 176,0-2 0,-1-3 0,3-5 0,-1-2 0,-1-3 0,-2-3 0,1-5 0,-1 0-172,0-5 0,-2-1 1,0-4-1,-3-3 1,1-2-1,-2-3 1,-10 25-1,-1-2 1,1 0 54,-1-3 1,1-2 0,-2 0 0,-1-2 0,-1-1 0,-1 1 0,-1 0 0,-2 0 0,0 1 0,-1 1 0,-1 1 0,-2-1-72,0 2 0,-2-1 1,-1 0-1,0 0 0,-1-1 1,-1 0-1,-3-27 1,-2 2-1,-1 4 0,-2 2 14,-2 3 1,-5 2 0,-6 8 0,-4 5 0,-3 10 0,-4 5 123,-3 2 0,-4 6 1,-2 11-1,-4 6 1,-6 2-1,-3 5 1,-3 7-1,0 6 0,-4 5 1,1 5-333,-2 3 0,1 6 0,-1 7 0,3 6 0,2 5 0,3 4 0,1 2 0,3 4 212,2 1 0,3 2 0,2-2 0,1 1 0,3 3 0,1 2 0,1-3 0,0 0 0</inkml:trace>
  <inkml:trace contextRef="#ctx0" brushRef="#br0">21085 5517 8448,'-46'-5'0,"4"-1"0,6 3 0,2 3 0,3 7-37,-1 9 1,-6 15-1,-4 18-11,-3 12 1,20-22 0,1 2 0,-2 6 0,1 3 0,-1 4 0,0 2 0,0 3-1,1 2 470,0 5 0,1 3-434,0 7 0,1 3 0,2-3 0,2 2 0,0 5 0,1 3 0,7-26 0,0 0 0,2 0 0,-1 0 0,2 1 0,-1 0 87,2 2 0,-1 1 0,2 1 0,2 1 0,1 1 0,0 1 0,1-2 0,0 0 0,1 1 0,0-2 0,0 0 0,1 0-94,-1 0 1,1 0-1,1 1 1,2 3-1,1 0 1,1-1-1,0-8 1,1-1-1,1 0 1,3 29-1,2-1-28,2-4 1,0 0-1,3-1 1,1 0-1,1-6 1,1 0-1,-1-3 1,2 0 1,0-2 0,2 0 0,-1-1 0,3-2 0,0-10 0,2-3 0,1-1 0,0-1-49,-1-4 0,2-2 0,6-3 0,3-3 0,-1-4 0,1-4 1,3-3-1,1-6 37,0-5 0,1-4 0,2-5 0,-1-6 0,40-20 0,-42-1 1,-2-5 112,2-7 1,-3-6 0,-3-8-1,-3-5 1,1-8 0,-3-3-1,-2-6 1,-2-3 53,-2-5 0,-1-4 0,-7 16 0,0-3 0,-2 0 0,-2-1 0,-1-2 0,0 0 0,-1-3 0,1-1 1,-1-1-150,1-4 1,-1-1-1,0 0 1,-1-2-1,0 0 1,-1-1-1,1-3 1,-2 0 0,1-1-1,-2 1 1,0-1-1,0 0 70,-1-2 1,0-1 0,-1 1 0,-1 4 0,-1 0 0,-1 0 0,-1 3 0,0 1 0,-2 1 0,0 7 0,-2 1-1,-1 2 52,-4-23 0,-5 4 0,-5 7 0,-6 6 0,-3 15 1,-4 6-1,-3 5 0,-5 6-395,-4 7 1,-3 7 351,-8 9 0,-2 7 0,3 6 0,-1 8 0,-6 7 0,0 6-181,-2 4 1,1 5-1,0 8 1,2 4-1,-1 4 1,1 2-1,3 2 1,2 1-820,1 0 1,3 4-1,1 11 1,3 2 959,9-6 0,1 1 0,-2 7 0,-1-1 0,3-4 0,1-1 0</inkml:trace>
  <inkml:trace contextRef="#ctx0" brushRef="#br0">22248 5910 8085,'-56'-47'0,"9"8"0,12 10 0,7 11 0,5 11 0,2 5-400,0 2 0,-7 14 0,-1 11 0,-10 13 559,-8 15 1,-5 18 0,26-30-1,1 2 1,-1 3 0,0 2 100,0 4 0,1 3 0,1 10 1,1 3-1,1 2 0,2 3 0,1 5 1,1 3-299,1 4 1,1 3-1,7-26 1,1 1-1,1 0 1,-1 4-1,1 1 1,1 0 0,0 0-1,1 0 1,0 0 111,1 2 0,0 0 0,1 0 0,1 3 0,-1 0 0,1-1 0,2-5 0,0-2 0,0 0 0,1-1 0,-1-1 0,1-1-114,1 27 1,1-2-1,3-4 1,2-3 0,3-6-1,1-1 1,0-5 0,1-2-64,0-3 0,2-2 1,-2-3-1,2-2 1,-1-5-1,1-1 1,0-4-1,0-1 0,18 37 1,7-16 0,-1-19 0,1-12 37,4-12 0,1-11 0,4-21 0,0-15 84,-2-21 1,4-24-1,-29 24 1,-2-4 0,2-3-1,-1-1 58,1-3 1,-2-3 0,3-11 0,-2-3 0,-2 0-1,-1-1 1,0-4 0,0-1-193,2-3 1,-1-2-1,-8 23 1,0-2-1,0 0 1,1 2-1,1 0 1,-1 0-1,-1-1 1,-1 0-1,0-1 80,-1-2 1,0 0-1,-1-1 1,0 3 0,0-1-1,-1 1 1,-2-1 0,0 0-1,-1 0 1,0 3 0,-1 0-1,0 1 21,1-25 1,-2 1 0,-2 1 0,-2 3 0,-2 15 0,-3 1 0,-2 3 0,-3 2 265,0 5 0,-4 1 0,-1 3 0,-4 2 0,-23-28 0,-6 9 25,-8 11-236,-10 21 1,-2 13 0,-9 16-354,-1 5 0,-6 16 0,15 12 1,1 11-257,7 7 0,9 15 1,12 4 567,5 6 0,8 7 0,8 2 0,7-4 0</inkml:trace>
  <inkml:trace contextRef="#ctx0" brushRef="#br0">22893 6271 8261,'-37'-36'118,"0"-1"0,2 2 0,7 11 0,4 8 178,1 9 0,-3 7 0,2 7 0,-4 10-232,-6 13 0,-13 23 1,-2 16-1,22-28 0,0 2 108,-3 6 1,1 2 0,-1 5 0,0 3 0,1 9-1,1 2 1,1 4 0,1 2-211,1 8 0,1 2 0,10-27 0,1 1 0,0 0 0,0 4 0,1 1 0,1 0 0,-1 2 0,2 0 1,0 0 9,1-1 1,0 1 0,1-1 0,1 3 0,1 0 0,1-1 0,2-5 0,0-2-1,1 0 1,-1-1 0,1 0 0,0-1-96,-1 24 0,2-2 0,3-6 0,3-2 0,2-6 0,2-1 0,2-4 1,2-2-19,1-2 1,2-2 0,3-5 0,2-3 0,1-6 0,2-2 0,1-2 0,2-2-260,29 27 0,7-15 0,9-14 1,3-12 211,5-11 1,2-29 0,-40 1-1,-2-4 1,3-7 0,-2-3 161,1-7 0,0-3 1,4-10-1,-1-5 0,-7 1 1,-3-3-1,1-6 0,-2-3 68,0-5 1,-2-3 0,-10 19 0,-2-3-1,0 0 1,-1-3 0,1-1 0,-2-1-1,0-1 1,0-1 0,-1 0 32,0-4 1,-1 0-1,0-2 1,-2-4 0,-1-1-1,0 0 1,-1 1-1,-1 1 1,-1 0 0,-1 2-1,-1-1 1,-1 1-32,0 3 0,-1 0 0,-3 1 1,-2-1-1,-3 0 0,0 2 1,-3-17-1,-3 4 0,-4 6 0,-5 3 238,-3 9 1,-6 4-1,-4 10 1,-6 7 0,-4 11-1,-4 6 1,-3 5 0,-2 4-312,-6 3 1,-2 7-1,1 6 1,-1 5-1,-3 5 1,1 4 0,0 4-1,1 3-301,0 3 0,0 4 0,-6 6 0,1 4 0,7 1 0,4 4 0,1 0 0,2 3 330,3 1 0,3 2 0,0 2 0,2 1 0,1-2 0,1-1 0,2 1 0,-1 0 0</inkml:trace>
  <inkml:trace contextRef="#ctx0" brushRef="#br0">20864 4810 8293,'-76'28'-320,"7"5"279,12 10 1,3 22-1,33-24 1,3 2 0,-1 4-1,0 2 1,-2 8 0,0 3 36,-2 7 1,0 2-1,1 8 1,-1 3-66,4-18 1,-1 1 0,1 1 0,2-1-1,0 0 1,1 1 0,-2 5 0,1 1 0,-1 1-1,1 1 1,1 0 0,-1 0 0,-1 2 0,1 0-1,-1 0 109,-1 4 1,0 1-1,0 0 1,0 4 0,0 1-1,1 0 1,-1 2 0,0 0-1,1 1 1,4-20 0,0 0-1,1 1 1,0-1-164,0 0 1,0-1 0,0 1 0,1 2 0,0 5 0,0 2 0,0 0 0,1 0 0,0-3 0,0-1 0,1 0 0,0 1 0,0 1 0,1 0 0,0 0 0,0 1 98,0 0 1,1 0 0,0 1 0,0 0 0,1 1 0,1 0 0,0 1 0,1-1 0,-1-1 0,1-1 0,-1 1 0,2-1 0,-1 1 0,0 0 0,1 0 0,0 0-46,0 2 0,0-1 1,0 2-1,0 0 0,1 4 1,-1 0-1,1 1 0,-1-1 1,1-3-1,0-1 1,0-1-1,0 1 0,1 1 1,-1 0-1,1 0 0,0 0 55,0 0 1,1-1-1,-1 1 1,0 1-1,1 1 1,0 0-1,0 0 1,1 0-1,1-5 1,0 0 0,0-1-1,1-1 1,0 1-1,1-1 1,0 0-1,0 0 41,0 0 0,0-1 1,1 1-1,0 0 0,-1 0 1,1 0-1,0 0 1,0-2-1,0-5 0,1 0 1,-1-2-1,1 1 0,0 0 1,0 1-1,0-1 1,1 0 61,2 22 1,1-1-1,0 0 1,-2-19 0,1 0-1,0-1 1,0-1-1,4 14 1,0-2 0,1 0-1,1 0 1,0-1 0,0-1-19,0-2 0,1 0 1,1-1-1,3-3 1,1 0-1,1-2 0,0-3 1,1-1-1,1-2 1,1-3-1,2 0 0,1-2-48,2 0 0,1-1 0,2-1 1,0-3-1,1-1 0,2-1 0,2-3 1,2-2-1,2-1 0,20 20 1,2-4-104,0-3 0,5-2 0,-17-18 1,3-1-1,0-2 0,21 10 1,2-1-1,-23-14 0,1 0 0,0 1 19,0-1 1,1-1 0,1 1 0,3 0-1,1 0 1,1-1 0,-1-2 0,0 0 0,0-1-1,1-1 1,-1 0 0,2-2 0,0 0 0,1 0 1,1-2-1,5-1 1,1 0-1,1-3 1,-3-1-1,0-3 1,1 0-1,1 0 1,1-2-1,0 0-39,0-1 0,1 0 1,2-2-1,5 0 1,1-1-1,-1-1 0,-5-2 1,0 0-1,0-1 1,3-1-1,0 0 1,0-1 9,1 0 1,0-1-1,1 1 1,2-2 0,1 1-1,0-1 1,0-1 0,-1 1-1,1-1 1,-1-1-1,-1 0 1,1 0 97,1 0 0,0 0 1,0 0-1,-1-1 1,-1-1-1,1 0 1,0 2-1,0 0 1,0 0-1,0 0 1,0 0-1,-1 1 121,-1 0 0,0 0 0,1 0 0,3 1 0,0 0 0,0 0 0,-8 0 0,-1 0 0,1-1 0,-1 0 0,1 0 0,0-1-39,-2 1 0,1-1 0,-1 0 0,1 0 0,-1-1 0,-1 0 0,-3-1 0,-2 0 0,0 0 0,-2-1 0,0 0 0,0 0 14,0 0 0,0-1 0,-1-1 1,-2 0-1,-1 0 0,0-2 0,-2-1 1,-1-2-1,0 0 0,27-7 1,-1 0 92,-2 1 0,-1-2 0,2-4 1,-1-1-1,-11 2 0,-2-1 1,0-1-1,0-2-222,-4-1 0,0-1 0,4-2 0,-2-3 0,-4 0 0,-2-3 0,0 0 0,-1-2-77,0-2 0,0-2 1,4-10-1,-1-2 1,-3 0-1,-1-2-698,-1-3 1,-1-3 754,-5-1 0,0-1 0,-15 20 0,-1-1 0,0 0 1,-2-1-1,0-1 0,-2-1 0,0-1 0,-1-2 1,-1 0-21,-1-2 1,-1-1 0,0-1 0,-1 1-1,0-1 1,-1-1 0,1-3 0,-1-2-1,-1 0 1,-1 1 0,-1-1 0,0 0 24,-1-2 1,-1-1 0,0-1 0,0-2 0,0-2 0,-2 0 0,-2 3 0,0 0 0,-1 0 0,0-1 0,0 0 0,-1-1 80,1-1 1,-1 1 0,0-2 0,0-3 0,0-1-1,-1 0 1,1 1 0,0 0 0,-1 0 0,1-3 0,0-1-1,0 0-38,0-3 0,-1 0 0,1 0 0,-1-1 0,0 0 0,0-1 0,0-3 0,0-1 0,-1 1 0,0 1 1,-1 0-1,0-1-3,0 1 0,0-1 0,0 0 1,-2 1-1,-1-1 0,0 2 1,-1 2-1,-1 1 0,-1 0 0,1 2 1,0 1-1,-1-1-8,0 3 0,0 0 0,-2-1 0,0-2 1,-1-1-1,0 1 0,-1 2 0,0-1 0,-1 2 1,1 1-1,-1 1 0,0 1-6,0 1 0,-1 1 1,0 0-1,0-1 1,-1 0-1,1 1 1,-2 4-1,1 1 1,-1 1-1,-1 1 1,0-1-1,-1 1 52,-2 0 0,0-1 0,-1 0 1,-1 1-1,0-1 0,-2 1 1,0 2-1,-2 0 0,0 1 1,0 0-1,0 0 0,0 1 3,-1 1 0,0 1 1,-1 0-1,-1-1 1,-2 0-1,-1 1 1,-11-23-1,-2 0 0,0 0 1,-1 0-46,0 0 1,-1 2 0,-1 6-1,-2 1 1,0-2 0,-2 0 0,-1 3-1,-2 2-33,-4 1 0,-3 0 0,-2-2 0,-3 1 0,-5 4 1,-2 3-1,0 0 0,-2 2-68,0 1 1,-2 3 0,16 18 0,-2 2 0,0 1 0,-2-1-1,-1 1 1,-1 1 0,-1-1 0,-1 2 0,-2 1 62,0 0 1,-1 2-1,-1 0 1,-3 0-1,-1 1 1,-1 0-1,0 3 1,-1 0-1,0 1 1,-3 0-1,0 1 1,-2 1 146,-3-1 1,-1 1 0,-1 1 0,-3 2 0,-2 0-1,0 2 1,-1 1 0,-1 2 0,-1 0 0,0 0 0,0 2-1,-1 0-76,1 1 1,0 1-1,-2 0 1,16 4-1,-2 0 1,1 0 0,-1 1-1,-2 0 1,1 0-1,-1 1 1,1 0-1,-1 0 1,1 1 0,-1 1-1,1-1-39,-2 2 0,1 0 0,-1 0 0,-1 0 0,-2 1 0,-1 0 0,0 0 0,0 1 0,3 1 0,0 0 0,0 1 0,0 0 0,-1 0 0,0 1 0,0-1 0,0 2 42,0 0 1,1 1-1,-2 0 1,-1 1 0,8 0-1,-2 0 1,-1 1 0,0 0-1,1 1 1,-13 3 0,0 1-1,0 0 1,0 1 0,14-3-1,0 1 1,0 0 0,0 0-1,0 0-43,-17 2 0,1 1 0,-1 0 0,0 1 0,14-1 0,-1 1 0,-1 1 0,1 0 0,1 0 0,1 0 0,1 0 0,0 1 0,1 0 0,-1 0 1,0 2-1,1 0 0,-1 1 0,1 1 0,-1 0 23,-2 1 1,0 0 0,0 1 0,1 1-1,-1 2 1,2 0 0,0 1 0,0 1 0,1 1-1,0 0-13,2 0 0,1 1 0,0 1 0,0 0 0,1 0 0,0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11855 6334 8214,'-8'-54'0,"-8"-2"5,-9 0 0,-11 2 0,-6 7 0,-4 2 366,-1 3 0,-10 5 0,-5 13 1,-2 8-1,-8 9 148,-3 5 0,-7 7-485,37 2 1,1 2 0,-42 9 0,37 1 0,-1 4 0,-1 1-1,0 2 1,0 2 0,1 2-102,0 0 1,0 3 0,0 5 0,1 4 0,0 1 0,2 1 0,0 3 0,1 1 146,-1 2 0,2 3 0,4-1 1,3 2-1,1 3 0,2 1 0,4 1 1,1 1-90,2 0 1,4 1 0,5 6-1,3 0 1,2-8 0,2-1 0,2 2-1,2 1-120,2 0 1,2 2-1,2 0 1,4 1-1,3 0 1,4 0-1,2-2 1,4 0-60,4 0 1,4 0 0,3-3-1,4-1 1,6 0 0,3-1 0,3-2-1,1-2-16,1-2 0,3-2 1,10 0-1,3-2 0,-2-6 1,1-4-1,5 0 0,2-4 93,2-1 0,2-3 0,0-4 0,1-4 1,0-5-1,0-2 0,-2-5 0,0-3 61,1-3 0,1-4 1,0-5-1,0-5 1,-2-6-1,0-5 1,-3-3-1,-1-4 132,-3-1 1,-2-5-1,3-9 1,-2-4-1,-7 0 1,-1-2 0,-1-3-1,0-1 21,1-1 0,-2-3 1,-2-4-1,-1-2 1,-2 0-1,-3-1 1,0-4-1,-3-2 95,-2-5 1,-1-1 0,-3 3 0,-2-1-1,-4-2 1,-2-1 0,-3 3 0,-2 1-56,-3 3 0,-1 1 1,-2-1-1,-4 2 0,-5 12 1,-3 2-1,-3 4 0,-2 3-111,-12-33 1,-17 19-1,-20 23 1,-14 13-532,-12 14 1,33 12 0,-1 5 0,-42 12 498,43-3 0,1 2 0,-2 0 0,1 3 0,4 4 0,1 1 0,1 1 0,1 1 0</inkml:trace>
  <inkml:trace contextRef="#ctx0" brushRef="#br0">11855 9698 8079,'-89'-2'0,"2"-1"-1,1-3 1,42 4-1,-1 1 1,1 4-1,-1 3 1,-2 3 0,0 3 178,-4 3 1,0 5-1,-3 4 1,0 4-1,1 3 1,1 3-1,-1 2 1,0 3-15,0 1 0,-1 2 1,-7 7-1,0 3 0,8-1 1,3 1-1,0 1 0,2 1 53,2-1 1,1 2 0,-1 5 0,1 2 0,7-2 0,3 1 0,1 2 0,2 1-139,2 3 0,4 1 1,2 1-1,4 1 1,6-2-1,4-1 1,1 0-1,2 0-35,2 0 1,3-1 0,4 2 0,5-2 0,1-5 0,5-3 0,3 1-1,4-3-317,3-2 0,3-3 0,8 2 1,5-4-1,4-7 0,4-2 1,2-3-1,3-3 25,6 0 0,3-3 0,4-4 0,4-5 1,7-5-1,2-5 0,0-1 0,1-4 77,0-1 0,1-5 0,-21-5 0,2-4 0,-3-1 0,22-8 0,-2-4 1,2-7-1,-1-4-29,-1-4 0,-1-5 1,-24 9-1,-1-2 0,-1-3 1,-2-2-1,-1-2 1,0-1-1,-2-1 0,-1-1 1,0-2 245,0-1 1,0-1-1,-2-2 1,-2-3-1,-1-2 1,-1-1-1,-1 1 1,0 0-1,-2-1 1,-1 0-1,-1 0 1,0-1 132,-1 0 0,-1 0 0,-1-2 1,1-6-1,0-2 0,-2 2 0,-2 5 1,-2 1-1,-1-1 0,-1 2 0,-1-1 1,0 0-73,-2 3 1,0 0 0,-2 0 0,5-22 0,-3 1 0,-4 10 0,-4 3 0,-3 7 0,-2 2-47,-3 6 1,-3 2 0,-9-33 0,-13 17 0,-13 18 17,-12 13 0,-25 16-79,-3 11 0,-15 7 0,44 2 0,-1 2 0,-1 3 0,-1 0 0</inkml:trace>
  <inkml:trace contextRef="#ctx0" brushRef="#br0">11934 12370 7949,'-51'-58'369,"-5"1"42,-1 3 0,1 17 0,10 12 0,1 11 1,0 13-292,-4 9 1,-16 19 0,-5 23 0,31-19 0,0 3 2,-3 3 0,0 3 1,-3 6-1,1 2 1,1 0-1,2 0 1,0 2-1,1 1-19,2 2 1,1 1 0,4 3 0,3 1 0,4 3 0,2 0 0,2 3-1,2 0-57,3 1 1,2 1 0,5 1 0,3 0 0,4-2 0,4 0 0,3-3 0,3 0 45,4-3 1,4 0-1,4 0 1,5-2-1,5-10 1,2-2-1,0-3 1,3-2-347,-2-2 0,4-4 0,6-5 0,3-4 1,0-2-1,1-4 0,2-4 0,2-4 30,0-2 0,1-4 1,5-4-1,0-4 0,-1-4 1,0-5-1,1-4 0,0-5 159,0-4 1,-1-5 0,0-7-1,-1-3 1,0-7 0,-2-2-1,0-4 1,-2-1-18,-1-1 1,-2-3-1,0-9 1,-3-3-1,-5 0 1,-2-1 0,0-4-1,-2 0 118,-2-1 0,-3 0 1,-2 0-1,-2 2 1,-5 3-1,-2 2 1,-2 3-1,-2 1 56,-3 1 0,-2 2 0,-3 8 0,-3 3 0,-1-31 0,-8 16-571,-11 12 0,-8 21 1,-14 13 477,-10 17 0,-6 6 0,-9 13 0,0 3 0</inkml:trace>
  <inkml:trace contextRef="#ctx0" brushRef="#br0">11950 14633 7984,'-79'-26'334,"2"3"0,4 6-272,5 8 1,8 16-1,3 14 1,-3 16-1,-1 13 1,-2 13-1,32-28 1,-1 0-211,1 0 1,-1 2-1,1 5 1,1 1 233,1-4 1,1 1 0,1 5 0,1 1 0,4-6 0,2 0 0,-13 42 198,10-1 0,15-36 0,2 0 0,6 37 1,6 2-220,0-39 1,3-1 0,3 3 0,3 1 0,8 1 0,4-1 0,0-1 0,2-1-65,1-2 0,3-1 1,9 4-1,3-3 1,2-6-1,2-4 1,5-1-1,3-3-159,2-3 0,2-4 1,7-5-1,2-4 0,0-5 1,0-3-1,-2-2 0,0-4-75,2-2 1,-2-5 0,-4-4 0,-2-6 0,0-6 0,-2-6 0,-3-3 0,-2-4 121,-5-2 0,-2-5 1,0-7-1,-2-4 1,-3-5-1,-4-1 0,0-2 1,-3 0 221,-2-2 1,-3-1 0,-2-2 0,-4-1 0,-3 1 0,-2 0 0,-2-1 0,-1-1-19,-2 1 0,-2-2 0,-1 2 1,-3 0-1,-3 6 0,-3 2 0,-3 2 1,-2 2 168,-3 6 1,-4 1 0,-5 4-1,-5 4 1,-35-25 0,-20 17-178,31 32 1,-5 4 0,-8 4 0,-3 6 0,-7 8 0,-2 6-87,-6 5 0,-1 5 0,-2 1 0,-1 3 0,21-4 0,-1 3 0,0-1 0</inkml:trace>
  <inkml:trace contextRef="#ctx0" brushRef="#br0">22374 4810 8194,'7'-47'-135,"-5"1"1,-8 2 0,-1 4 0,-1 4 20,-1 6 0,-2-2 1,-6 8-1,-4-2 264,-5 0 0,-11 1 0,-8-3 1,-10 4 126,-7 1 1,-14 9-1,-4 9-238,34 3 0,0 2 0,0 1 1,1 2-1,-5 1 0,0 4 1,-1 3-1,-1 4 0,-1 4 0,-1 2-166,0 3 0,-2 3 1,-7 5-1,-1 4 0,-2 3 1,-1 2-1,-1 2 0,0 2 131,-2 2 0,0 2 0,3-2 1,1 2-1,-1 3 0,0 2 1,1 1-1,1 0 32,2 1 1,0 2-1,17-17 1,0 0-1,2 1 1,-15 19 0,2 2-1,1 0 1,1 1-886,2-2 0,3 0 871,-2 4 0,4 1 1,9-8-1,3 1 0,-2 5 1,1 2 10,3 0 1,1 1 0,1 4 0,1 1 0,7-3 0,1 0 0,2-1 0,2 1-121,1 0 1,1 0 0,5 6 0,1 2 0,3-4 0,1 0 0,3 0 0,3 1 33,1-3 0,3 1 0,3 0 0,4 0 0,2-4 0,4-1 1,0-2-1,3 0 1,0 0 0,4-1 0,2 2 1,4-3-1,1-6 0,3-2 0,1-1 1,3-2-3,0-1 1,3-3 0,5-1 0,3-1 0,1-1-1,1-2 1,3 0 0,1 0-6,0-1 0,2-1 0,3 0 0,1-2 0,0-1 0,2-3 0,0 0 0,0-2 22,3-1 0,1-1 0,5 1 0,1-1 0,-1-6 0,0-2 1,1-1-1,1-2 23,1-3 0,2-3 1,6-2-1,0-3 0,-1-4 1,1-2-1,3-1 1,1-2 0,3-2 1,0-2 0,-2-3 0,1-3 0,-28 0 0,0-1 0,0-1 0,0-1 0,1-2 0,-1 0-65,3-2 0,0-2 0,0-1 0,0-2 0,-1-1 0,0-1 0,2-1 0,0-2 1,0 1-1,-2-1 0,0 0 0,-1-1 125,-1 2 0,0-1 0,0-1 0,4-5 0,0-1 0,-1 0 1,-5 2-1,0 1 0,-1-2 0,-1 0 0,0 0 0,-1-2 10,0 0 0,-1-1 0,0 0 0,-4 1 0,0 1 1,-2-2-1,24-17 0,-2-2 0,-3-1 0,-1 0 63,-2-1 0,-1-2 1,-3-3-1,-3-2 0,-1 1 1,-2-1-1,-3-3 1,-4-1 0,-3 0 1,-2-1-1,1-4 1,-2-2 0,-6 2-1,-1-1 1,0-3 0,-1 0-70,-3-3 1,-3 1 0,-3 1 0,-4 0 0,-1-5 0,-3-2 0,-2 0 0,-2-1-65,-5 26 1,-2-1 0,-1 0 0,-1 1 0,0 0 0,-2-1-1,-2 1 1,-1-1 0,-2 1 0,-3-28 0,-4 0-23,-2 0 1,-3 1 0,2 26-1,-1 1 1,-2 0 0,-1 0-1,-3 1 1,-1 2 0,-12-24 0,-3 2-8,-3 4 0,-4 4 0,-8 2 0,-6 6 0,-4 11 0,-4 4 0,-3 5 0,-3 4-20,-4 5 1,-2 5 0,21 12-1,-2 4 1,0 2 0,-25 0-1,-1 6 1,-2 2 0,-1 4 59,1 3 0,-1 4 0,28-3 0,0 2 0,0 0 0,-24 7 0,1 2 0</inkml:trace>
  <inkml:trace contextRef="#ctx0" brushRef="#br0">21918 9887 7940,'-89'0'0,"1"0"0,-1 1 0,44 2 0,-1 1-69,-1 3 0,-2 2 0,-1 4 0,-1 4 0,1 3 0,1 3 1,-1 2-1,0 1-45,-1 2 1,-1 2 0,-3 1-1,0 0 1,2 2 0,1 1-1,-1 0 1,-1 2 120,2-1 0,0 1 0,-4 2 1,2 1-1,2 2 0,2 0 1,3-1-1,2 1 194,2-1 0,2 2 0,3 1 1,2 1-1,6-2 0,3 2 0,1-2 1,3 1-15,2-1 0,3 2 1,2 1-1,3 0 1,5 0-1,2 0 1,0 0-1,1 0-161,1 0 1,3-1 0,5 2 0,4-1 0,15 39 0,10-2-45,-13-41 0,2-2 0,3 1 1,2-3-1,4 1 0,1-2 1,4-2-1,2-2-56,2-1 0,4-3 0,8 2 1,4-2-1,0-2 0,1-3 0,7-1 1,2-2-103,3-2 1,3-1 0,8 0 0,1-3-1,1-4 1,0-2 0,2-2 0,2 0 79,-27-3 0,0 0 0,1 0 0,1-1 0,0-1 1,0-1-1,-1-2 0,0-1 0,0-1 0,29-3 1,-1-3 23,-3-1 1,1-2-1,-24-1 1,0-3-1,-1 0 1,18-5-1,-3-3 1,2-3 0,-2-3 64,-3-2 0,-1-2 0,-1-3 0,-2-3 1,-3-4-1,-1-2 0,-1-3 0,-2-2 218,-3-1 1,-1-4 0,0-4 0,-3-2 0,-5 1 0,-2-1 0,-1-1 0,-3-2 34,-3 0 1,-2-2 0,0-7 0,-2 0 0,-6 3 0,-1 0 0,-4 3 0,-3-1-194,-4 1 0,-3 1 1,-4 7-1,-2 2 0,-4 5 1,-3 1-1,-2 6 1,-4 2-704,-11-37 1,-24 15 0,-20 24 649,-12 15 0,-8 2 0,-6 15 0,-4 1 0</inkml:trace>
  <inkml:trace contextRef="#ctx0" brushRef="#br0">22405 12700 7825,'-66'-54'0,"-4"0"0,34 28 0,-1 1 0,-40-19 0,10 18 0,1 7 241,-6 7 0,-3 7 0,-9 12-78,37-1 0,0 3 0,1 5 0,-1 4 0,-7 4 0,-2 3 0,1 3 0,0 3 0,0 3 1,0 2-120,0 2 1,0 3 0,-2 3-1,2 2 1,6 1 0,2 1-1,2 2 1,3 3 86,3 0 1,3 2 0,6 0-1,4 0 1,3 1 0,4 2-1,4 0 1,4 2-134,2 3 1,4 0 0,4-1 0,4 0 0,3-2-1,3-1 1,4 0 0,2-1-150,4-1 1,2-1 0,5 3 0,4-2 0,6-1 0,4-2 0,0-2 0,3-1 55,3-1 0,3-2 0,2-7 1,4-2-1,4-2 0,3-3 1,1-3-1,1-4-35,4-4 0,2-4 0,4-2 1,1-4-1,-1-8 0,0-3 1,0-3-1,-1-4-47,-1-2 0,-1-5 0,4-9 0,-3-7 0,-4-3 0,-3-6 0,-1-5 1,-1-5 27,2-6 0,-4-4 0,-5-5 0,-4-3 0,0-5 0,-4-2 0,-4-2 0,-4-2 181,-4-1 1,-2-3-1,-11 20 1,0-2-1,-3 0 1,-2 4-1,-2-1 1,-1 0-1,0-1 1,-2 0-1,-1 0 140,4-27 0,-4 0 0,-2 2 1,-2 2-1,-3 6 0,-3 2 1,-3 6-1,-4 2 51,-2 5 1,-5 3 0,-6 7 0,-6 5 0,-2 6 0,-5 5 0,-5 3 0,-4 5-153,-5 4 0,-4 4 0,-6 3 0,-2 4 0,-2 7 0,-2 4 0,0 1 0,0 3-473,0 3 1,1 4-1,-6 7 1,1 3 401,4 4 0,1 1 0,-3 4 0,1 2 0,6-1 0,2 0 0,-5 1 0,1 1 0</inkml:trace>
  <inkml:trace contextRef="#ctx0" brushRef="#br0">21839 15403 7759,'7'-15'-142,"-2"-1"1,9 0-1,6-1 1,2-2-261,6-2 1,2-7 0,3 2 429,4-4 1,-2-7 0,5-1 0,-2-2-1,-3-4 234,-1-1 0,-5-1 0,-1 2 0,-3 4-123,-3 2 0,-2 1 0,-8 6 1,-3 1-92,-2 4 1,-2-4 0,-9 4 0,-4-4 39,-8-1 1,-17 1 0,-4 2 0,-8 4 56,-8 1 1,-10 4-1,-12 8 1,-5 8-24,-4 6 1,34 6 0,-1 5 0,0 4 0,0 4 0,-1 4-1,-1 2-21,-1 5 0,0 3 0,1 3 0,0 2 1,-2 3-1,1 1 0,1 1 0,0 2-24,-1 2 1,1 2 0,1 0 0,1 0 0,6-3 0,1 0 0,3 1 0,2 0 108,3-2 1,2 1-1,2 4 1,4 1-1,7-1 1,2 1 0,3-1-1,2 2-116,4 1 0,3 1 0,4-3 1,4 1-1,5 1 0,4-1 1,3-2-1,4-1-85,4 0 1,5-3 0,8 1 0,5-4 0,5-1 0,3-4 0,4-3 0,3-3-111,1-3 0,3-2 0,15 0 0,3-5 0,2-6 0,1-4 0,6-2 0,1-2 32,-26-5 1,0-2 0,0-2 0,0-3-1,0-4 1,0-1 0,2-2 0,1-2 0,-1-2-1,0-2 1,0-3 0,-1-2-76,2-3 1,-1-2 0,-1-2 0,-2-1 0,0-2 0,-1-2 0,-3-2 0,-2-3 0,0 0 0,-2-1 0,-1-2 0,-1 0 89,-2-1 0,-2 0 1,-1-3-1,1-3 1,-2-3-1,-2 0 0,-3-2 1,-3 0-1,-1-1 1,-2-1-1,-1-2 1,-1 0 108,-3 0 1,-1-2 0,-3 0 0,5-27 0,-5-1 0,-3-1 0,-5 0 0,-4 3 0,-4-1 45,-4 1 0,-5 2 0,-4 1 0,-5 2 0,-6 11 0,-5 3 0,-3 6 0,-6 3 116,-1 7 1,-5 5 0,-10 10 0,-4 7 0,-5 5 0,-4 7 0,-5 3 0,-4 6-426,-6 4 0,-2 6 0,-5 4 0,0 6 1,-1 8-1,2 5 232,25-7 0,1 1 0,0 1 0,-2 1 0,-1 0 0,1 1 0,0 4 0,-1 1 0</inkml:trace>
  <inkml:trace contextRef="#ctx0" brushRef="#br0">18946 4197 8009,'-36'-6'228,"-1"1"1,9 16-1,12 15-630,9 12 0,4 22 0,-1 13 0,-3 14 520,3-38 0,0 2 0,1 10 0,0 2 0,-2 0 1,0 1-1,-1 6 0,1 0-27,1 3 0,0 1 0,-3 9 1,1 1-1,3 1 0,-1 0 0,1 2 1,-1 2-185,2-26 1,0 0 0,-1 2-1,0 3 1,-2 1 0,1 1-1,1 4 1,-1 1 0,1 0 0,-2 1-1,1 0 1,-1 1 76,0 0 1,-1 1 0,1 1-1,-1 6 1,1 1 0,-1-1 0,-1-4-1,0-1 1,0 0 0,-1 3 0,-1 0-1,1-1-108,0 1 1,0-1-1,0 1 1,0-17 0,-1 1-1,1 0 1,-1-1 0,-1 21-1,1 0 1,-1-1 0,-1-1-1,0 0 1,0 0 103,-2 1 1,-1 0 0,0 1-1,2 0 1,-1 0 0,0 1-1,0-2 1,-1 0 0,1 0 0,0 0-1,0-1 1,0 1 14,1-2 1,1 0-1,-1 1 1,4-19-1,-1 1 1,1 0-1,0 0 1,-2 20-1,0 0 1,1-1-1,-1 2 1,2 0-1,-1 0 23,2 0 1,0 0-1,0 0 1,1-3 0,0-1-1,1 0 1,0 1-1,0 0 1,1 0 0,0-2-1,0 1 1,1-1-2,1-1 1,0 1-1,1 0 1,0 0-1,1-1 1,-1 1 0,1-4-1,0 1 1,0-2-1,1 0 1,-1-1-1,1-1-95,1-5 0,-1 0 0,1 0 0,1 4 0,0 1 0,0-2 0,2-4 0,0-1 0,1 0 0,-1 0 0,0 0 0,1-1 89,-1-1 1,0 0 0,0 0 0,0-2 0,1 0 0,-1-1 0,4 25 0,0-2 0,0 0 0,1 1-73,0 0 1,1 0 0,2-4 0,0 0 0,-2-3 0,1-2-1,-1-1 1,2-2 58,1-1 1,0-1-1,0 1 1,2-2 0,0-7-1,1-3 1,0-1 0,1-1 97,0-5 0,1-1 0,-1-3 0,0-2 0,-1-4 0,-1-2 0,2 0 1,-1-2-90,20 38 0,5-1 0,-4-14 0,1-6 417,-1-3 0,8-4 0,-1-6 1,8-4-354,2-6 0,3-4 0,8-4 1,6-4-65,7-1 1,5-2-1,-1-6 1,-38-7-1,-1 0-14,2 0 0,1 0 0,3 0 1,0 0-1,1-1 0,1 1 1,1 1-1,2 0 128,3 1 0,1 1 0,1-3 0,1 1 1,0 2-1,2-1 0,-1-1 0,1 0-262,3-1 0,1-1 1,7 1-1,1 0 0,2-1 1,1 0-1,0-1 0,0 0-1,-1 0 1,1-1 0,7-3 0,1-1 0,-3 2 0,0-1 0,1 0 0,0-2 90,4 0 0,0 0 0,1 0 0,-1 0 1,-2 0-1,1 0 0,-1 0 0,1 0 30,0 0 1,1 0 0,-27 1 0,1-1 0,0 1 0,24 0 0,-1 1 0,0 2 0,-1-1 42,-1 2 0,-1-1 0,1 1 0,0 1 0,-2 2 0,0 1 0,-3 0 0,-1 1 26,0 1 0,0-1 0,0 1 1,-2-1-1,-4-2 0,0 0 0,-4-1 1,0 0 8,-1-1 0,-1-2 1,2 1-1,-1-3 0,-6-2 1,-1-1-1,0-1 1,-1-2 71,-3 0 1,0-2 0,1-3 0,0-1 0,-3-2 0,-1-1 0,-2 0 0,1-2-35,-1 0 1,-1-3 0,0-2 0,-3-2 0,-6 1 0,-2-1-1,1-2 1,-1 0-88,36-23 1,-39 19 0,-1-1 0,28-26 0,-6-7-17,-9-7 0,-24 27 0,-1-3 0,-2 0 0,-1-1 0,-1-4 0,0-1-14,-1-4 0,-1-2 0,2-6 0,-2-3 0,-4-6 0,-2-3 0,1-1 0,-1-1-71,-1-2 0,0-1 1,-3 21-1,1-1 1,-1 1-1,0-29 1,0-1-1,-1 27 1,1 0-1,-1-1 40,0 1 0,0 0 0,1-2 0,1-10 1,2-1-1,-1 0 0,-2 3 0,0 0 1,0 0-1,1-5 0,0-1 0,1-1-44,1-5 0,1-1 0,-1 0 0,1 0 0,0 0 0,0-1 0,-2 20 0,0-1 0,1 1 0,-1-1 0,4-20 0,-1-1 0,1 1 20,0 1 0,1-1 1,-1 0-1,-3 18 1,1-1-1,-1 0 0,-1 1 1,3-16-1,-1 1 1,-1 0-1,1-1 1,-1-1-1,0 0 81,0 2 1,0-1 0,-1-1 0,-1 19 0,-1-1 0,1 0 0,0 1 0,2-20 0,1 1 0,0 0 0,-1 3 0,0 1 0,-1-1 21,0 2 1,-1 0-1,-1 0 1,1 1-1,0 0 1,0 1-1,0 3 1,-1 1-1,1-1 1,-2 1-1,1 0 1,0 0 11,0 1 1,1 0-1,-1 0 1,1-1-1,-1 0 1,0 0-1,0 3 1,-1 1-1,0 1 1,0 0-1,1 1 1,-1 0-58,0 1 0,0 0 1,1 0-1,-1-1 0,0 0 1,0 1-1,1 2 1,-1 2-1,0 0 0,0 1 1,1 0-1,-1 0 22,0 0 0,0-1 1,1 1-1,-1 0 1,0 0-1,0 0 1,0 2-1,0-1 1,-1 2-1,2-28 1,-1 1-55,-2 5 1,-1 0 0,1-1 0,1 2 0,-1 4-1,-1 2 1,0 0 0,0 1 112,-1 1 1,-1 0 0,1 1 0,-2 2-1,1 6 1,-1 1 0,-1-2 0,-2 0 27,-1 0 1,0-1 0,1 3 0,-1 1 0,0 2 0,0 1 0,-1 1 0,-1 1-81,1 2 0,-1 1 0,-3-2 1,-1-1-1,-1 3 0,1 1 1,-1 2-1,-1-1-48,0 3 1,-2 1-1,0-3 1,-1 0-1,-2 5 1,-1 1 0,-2 1-1,-1-1 147,-3 1 1,-1 1-1,1 1 1,-2 0-1,-4 2 1,-1 2-1,-2-1 1,0 3-159,0 1 1,-2 1 0,-7-1 0,-2 2 0,1 5 0,-1 0 0,-3-1 0,-2 1 14,-3-2 1,-2 2 0,-1 5-1,-1 1 1,-3-1 0,-1 0-1,-4 2 1,-1 2 83,-3 1 1,-2 1-1,-12 1 1,-2 1-1,4 1 1,0 2-1,-3 0 1,-1 1-46,1-1 0,-2 1 1,23 5-1,-2 0 1,-1 1-1,0-2 1,0 1-1,-1 0 1,-2 0-1,0 2 1,-1 0 1,-1 0 1,-1 0 0,0 1 0,-2 1 0,-2 2 0,1-1 0,0-1 0,0 0 0,0 0 0,-3 1 0,0 1 0,-1 0 47,-1-1 1,-1 1 0,0 1 0,-3-1 0,1 1 0,0-1 0,2 1 0,0 0 0,0 1 0,0 0 0,1 0 0,0 1 53,1 0 0,0-1 0,-1 2 0,-3-1 0,0 0 0,0 1 0,3 1 0,1 0 0,0 1 0,2-1 0,1 0 0,0 0-362,1 1 0,-1-1 0,2 0 0,0 1 0,1-1 0,1 2 253,7-1 0,1 1 0,-1 1 0,-1-1 0,-1-1 0,1 2 0,-21 2 0</inkml:trace>
  <inkml:trace contextRef="#ctx0" brushRef="#br0">7830 3647 8069,'0'-32'0,"0"2"103,0 4 0,0 4 0,0 6 20,0 0 0,2 7-140,3 4 0,-3 19 0,2 14 1,-8 17-1,-6 17 75,-4 9 1,4-26 0,-1 1-1,-1 4 1,1 1 0,-1 5 0,1 0-44,0 4 1,0 1 0,-3 3-1,1 3 1,2 1 0,0 1 0,-1 2-1,1 0-125,0-1 0,-1 1 0,-2 7 0,0 0 0,2-3 0,0 0 1,-1 1-1,0 0 115,-1-1 1,1 0-1,1 5 1,0 1 0,-2-5-1,0 0 1,1 2 0,2 1-3,-1 1 0,1 1 0,-2 0 0,0 0 0,2-6 0,1 0 0,0 1 1,2 0 13,2 0 0,0 2 0,-1 7 0,0 1 0,2-4 0,-1 0 1,0-1-1,0 1 5,1 0 1,0 1-1,-2 2 1,2 0 0,1-2-1,2 0 1,0-1 0,-1 0-10,-1-3 0,1 1 1,2 4-1,0 0 0,-1-10 1,1 0-1,1 0 1,2-1-28,-1-3 1,3-1-1,4 4 1,1-2-1,0-9 1,0-2-1,1-3 1,2-1-114,2-2 1,0-1-1,1-7 1,0-1 0,18 35-1,4-7 32,5-3 1,5-3 0,4-8-1,3-5 13,2-5 1,7 0 0,7-12 0,3-2 137,7-2 0,4-9 1,-36-13-1,0-1 0,2-1 1,0-2-8,2-1 1,2-2-1,10 1 1,0-3 0,-3-1-1,0-2 1,4 1 0,-1 0-146,2 0 0,1 0 1,6 0-1,1-1 0,0-1 1,0-2-1,2 0 0,0-2 97,2-1 1,2 0-1,6 0 1,1 0 0,-3 0-1,-1 2 1,3 0-1,0 1 13,-1 0 0,1 1 0,-25 1 0,0 0 0,0 1 0,24 0 0,0 2 0,2-1 0,0 0-92,0 0 1,1 0 0,-25 0 0,1 0 0,-1 0 0,0 0 0,-1 0 0,0 0 0,2 0 0,0 0 0,1 0 68,1 0 0,1 0 0,0 0 0,4 0 0,1 0 0,-1 0 0,-2 0 0,0 0 0,0 0 0,3 0 0,-1 0 0,1 0-18,2 0 1,0 0 0,0 0 0,5 0 0,0 0 0,1 0 0,0 0 0,0 0 0,1 0 0,1 0 0,1 0 0,0 0-60,1 0 0,0 0 0,0 0 0,-1-2 0,0 0 0,0 1 0,1-1 0,-1 0 0,0 0 1,0 1-1,1 0 0,-1 0 67,1 0 1,1 0-1,-1 1 1,1 0 0,0 0-1,0 0 1,-1 0 0,-1 1-1,0 0 1,-1 0 0,0 0-1,-1 0 50,-3 1 1,1-1 0,0 2-1,3 0 1,1 2 0,0-1 0,-2-1-1,1 0 1,-1-1 0,2 2 0,0-1-1,-1 1 15,1 0 1,0-1 0,-1 0 0,0-1 0,-1-1 0,1 0 0,1 1-1,1 0 1,0-1 0,1 0 0,0 0 0,1-1-44,1 0 0,1 0 1,0 0-1,-20 0 1,-1 0-1,1 0 1,0 0-1,0 0 1,-1 0-1,1 0 1,0 0-1,0 0 1,0 0-1,0 0 1,0 0-109,0 0 1,0 0 0,-1 0-1,1 0 1,2 0 0,0 0-1,1 0 1,-1 0 0,1 0 0,0 0-1,0 0 1,-1 0 0,2 0-1,-1 0 1,0 0 0,0 0 88,1 0 0,-1 0 1,0 0-1,0 0 1,-2-1-1,0 0 0,0-1 1,0 1-1,0-1 1,0 1-1,0 0 0,0-1 1,0 1-1,0 0 1,0 1-1,0-1 22,0 0 0,1 1 1,-1-1-1,1 1 1,-1 0-1,1 0 1,0 0-1,-1 0 1,20 0-1,-1 0 1,0 0-1,-1 0 1,0 0-1,-1 0-24,-2 0 0,0 0 0,0 0 0,2 0 1,-1 0-1,1 0 0,-3 0 0,1 0 1,-1 0-1,-1 0 0,0 0 0,0 0 77,-3 0 0,0 0 0,0 0 1,1 1-1,-1-1 0,0 1 1,-2 0-1,-1 0 0,0 0 0,-1 1 1,-1 0-1,1 0-49,-2-1 0,0 0 1,1 0-1,0 2 0,1 0 1,-1 0-1,-2 0 0,-1 0 1,-1 0-1,-1 0 0,-1 1 1,0-1 9,-3 1 1,-1-1 0,1 1 0,2-1 0,0 0 0,0 1 0,-6 0 0,-1 1 0,0 0 0,1-1 0,0 0 0,-1 0-95,28 2 1,-1-1 0,-2-1 0,-1 0 0,-3 2 0,-1-1 0,-1-2 0,-1-1 6,0-1 1,0 0 0,-1-1 0,-1 0 0,-5-1-1,-2 0 1,-3-1 0,-1-1 158,-2-2 0,0-1 0,0-1 1,0-1-1,-4-2 0,-1-1 1,0-2-1,-1 0-65,-1-2 0,0 0 1,-1-2-1,0-1 0,-6 0 1,0-1-1,-3 1 1,0 0 151,-2-2 0,0-1 1,2-5-1,0-2 1,-6 2-1,-1-2 1,0-2-1,0-3-182,-1 0 0,0-2 0,-1-3 1,-1-2-1,-2 1 0,-2-1 0,0-2 1,-1-2-29,0-4 1,-1-1 0,2-2 0,-1-1 0,-3-4 0,-2 0-1,2-1 1,-1-1 141,0-3 1,0-1 0,1-8 0,0-1 0,-3 4 0,-1 1-1,-2-1 1,1 0-120,0 0 1,-1-1-1,-2-2 1,-1-1 0,-1 0-1,0 0 1,-1 0-1,0-1 62,-1 0 0,-1-1 0,0-2 0,0 0 0,-2 6 0,0 2 0,-2-1 0,-1 1-35,-1-1 0,-1 0 0,1-3 0,0 1 0,0 1 0,-1 1 0,1 0 0,0 0-43,-2 3 0,0-1 0,-1-4 0,0 0 1,2 5-1,0 1 0,-1 0 0,0-1 4,-2-1 1,0 1 0,2 4-1,-2 1 1,-1 3 0,-2 1 0,0 2-1,-1 1 20,0 3 0,0-1 0,-1-1 1,0 1-1,-2-36 0,-3-1 333,-6 5 1,-2 4-1,-5 2 1,-3 2-233,-5 0 1,-2 2 0,-2 10 0,1 2 106,-5 3 0,-13-7 1,-2 6-1,-3 1-198,-2 2 1,-16 4 0,-4 5 0,35 23 0,-2 1 8,-2-1 1,-1 1-1,-9 1 1,-1 2 0,2-1-1,-1 2 1,-1-1 0,-2 1-101,1 1 1,-2 1 0,-8 0 0,-2 1 0,-3 0 0,-2 1 0,-2-1 0,-2 0 78,-5 0 1,0 1-1,0 0 1,-1 0 0,-3 1-1,-1 0 1,27 5-1,-1 1 1,1-1-51,-3-1 1,0 1 0,-1 0 0,-4 0 0,-1 1 0,0 0 0,0 0 0,0 0 0,0 0 0,-1 0 0,-1 1 0,1-1 47,-2 2 1,1 0 0,-2-1 0,-6 0 0,0-1 0,0 0 0,0 1 0,0-1 0,-1 1 0,-2-1 0,0 1 0,-1-1-131,-2 0 1,0 1-1,0-1 1,2 1-1,-1 0 1,0 0-1,-3 2 1,-2 0-1,0 0 1,22 1-1,-1 0 1,0 0-1,0 0 94,-2 0 0,0 0 0,-1 0 0,0 0 0,-3 0 0,0 0 1,-1 0-1,1 0 0,-1 1 0,0-1 0,0 0 0,0 0 0,1 0 1,0 0-1,0 0 0,1 0-74,0 0 1,0 0 0,1 0 0,-3 0 0,-5 0 0,-2 0 0,0 1 0,1-1 0,2 0 0,1 0 0,0 0 0,0 0 0,-2 0 0,-1 1 0,1-1 0,-1 1 117,0 0 1,0 1-1,0-1 1,-2 0-1,-3 0 1,0-1 0,-1 1-1,0-1 1,2 2-1,-1 0 1,1 0 0,0 0-1,-1-1 1,0 1-1,1-1 1,-1 0 12,1 0 1,0 1 0,0-1 0,-1 1 0,13 0 0,-2 1 0,1 1 0,-1-1 0,2 0 0,-17-1-1,2-1 1,-1 1 0,0 0 0,0 0 0,-2 0 0,1 0 0,0 1-78,2 0 1,0 0 0,0 0 0,-1 0 0,14 1 0,0-1 0,-1 1 0,0 0 0,1 0 0,1-1 0,0 1 0,1 0 0,-1 0 0,0 1 0,-1-1 0,0 0 0,-1 0 0,1 1-1,-1-1 49,0 1 1,-1 0-1,0 0 1,1 0-1,0 1 1,1-1-1,1 0 1,0 1-1,1 0 1,-1 0-1,0 1 1,0 0-1,0 0 1,0 1-1,0-1 1,0 0-1,0 0 1,0 0-1,0 1 1,-1-1 8,0 0 1,-1 0 0,-1 0 0,1 0-1,0 0 1,0 1 0,-1 0 0,1 1 0,0-1-1,0 0 1,2 1 0,-1-1 0,1 0-1,-1 0 1,1 0 0,1 0 0,0 0 0,0 0-1,0 0 1,1 0 11,-17 0 1,0 1 0,1-1 0,-2 0 0,16-1 0,-1 0-1,0 1 1,0-1 0,1 0 0,0 0 0,1 0 0,0 0-1,-1 0 1,1 0 0,0 1 0,0-1 0,0 0 0,0 0-1,0 0 19,-15 1 1,-1 0-1,1 0 1,0 0-1,16-1 1,-1 0-1,1 0 1,-1 0-1,2 1 1,-16 0-1,1 0 1,0 0-1,0-1 1,0 1-1,1 0 1,0-1-1,0 0 18,1 0 1,0 0 0,0-1 0,0 1 0,-1 0 0,-1 1 0,1-1 0,1 1 0,4-1 0,0-1 0,1 1 0,0-1-1,1 1 1,0 0 0,1 0 0,0 0 46,2 0 1,0-1 0,1 1 0,-1 0 0,-1 1 0,0 1 0,0 0 0,1 0 0,6-1 0,0 1 0,1-1 0,-1 1 0,1 0 0,0 0 0,1 0 0,-1 1-106,-20 0 0,0 2 1,1 0-1,4 3 0,1 1 1,1 0-1,0 0 0,1 1 1,0 1-1,3 1 0,-1 2 1,2 1 10,0 2 0,0 2 0,1-1 0,-2-1 0,-1 0 0,3 1 0,6 2 0</inkml:trace>
  <inkml:trace contextRef="#ctx0" brushRef="#br0">7264 9745 8223,'-31'-10'305,"10"10"1,10 17 0,11 28-290,0 11 0,6 25 0,-4-29 0,1 4 0,-1 7 0,-1 3 163,1 8 1,-2 2 0,0 2-1,0 2-944,0 2 1,0 3 0,0-22 0,0 0 0,0 2 778,0 0 1,0 1 0,0 2 0,0 4 0,0 2 0,0 0 0,0-2 0,0 0-1,0 0 1,0 3 0,0 0 0,0 1-8,0 1 0,0 1 0,0 1 0,0 4 0,0 2 0,0 0 0,0-3 0,0 0 0,0 0 0,0 1 0,1 1 0,0-1-80,1 0 0,0-1 0,-1 1 1,0-1-1,-1 0 0,1 0 0,1-1 1,0 0-1,1 0 0,-1-1 1,-1 0-1,1-1 51,0-1 0,-1 0 0,1 0 0,2 2 0,1 1 0,0-3 0,0-9 0,-1-2 0,1 0 0,2-2 0,0-1 0,0-1 38,1-3 0,0-1 0,1 0 0,3 26 0,2-2 0,1-5 1,1-1-1,0-2 0,0-1 14,-1-1 1,1 0 0,4-1-1,2-2 1,1-2 0,0-2 0,-1-2-1,1-2-49,-1-2 0,1-1 0,5 3 0,0-2 0,-1-7 0,1-1 0,2-1 1,2-1 18,2 0 1,1-2 0,3-1 0,2-1 0,-1-1-1,1-1 1,1-2 0,2-1-33,2 0 0,2-1 1,2-2-1,0-1 0,2-1 1,1-1-1,3-2 1,0-1-12,1-1 1,2-1 0,10 2 0,2-3 0,-3-3 0,0-3 0,6 0 0,1-2 92,2-1 1,2 0 0,8 1 0,1-2 0,-4-1 0,1-3 0,2 0 0,1-2-67,-25-4 1,0-1-1,0 0 1,-2-2-1,1-1 1,1-1-1,3 0 1,1-1 0,0-1-1,0 1 1,0-1-1,0 0 30,0 0 0,1-1 0,1 0 0,7 0 0,2 0 0,0 0 0,-6 0 0,1 0 0,-1 1 0,3-1 1,1 1-1,0 0-17,1-1 1,1 0 0,1 0-1,3 2 1,2 0 0,-1 0 0,-2 0-1,1 1 1,-1 0 0,0 0 0,0 1-1,1 0-20,2 0 0,1 0 0,1 0 0,-1 1 0,1-1 0,1 0 0,0 1 0,1 0 0,0 0 0,1 0 0,1 0 0,0 1-7,-23-2 1,0 0-1,1 0 1,1 1-1,5 0 1,1 1-1,0 1 1,-2-1-1,-4-1 1,-1 1-1,0-1 1,0 1-1,3 0 1,-1 0-1,1 1 1,-1 0 8,0-1 1,-1 1-1,0 0 1,1 0-1,5 0 1,1 0-1,1-1 1,-2 1-1,-2 0 1,-1 0-1,0 0 1,0 0-1,1 0 1,0 0-1,0-1 1,0 1-37,2 0 1,-1 0-1,1 0 1,0 0 0,3 0-1,0 2 1,0-1-1,0 0 1,-4 0 0,0 1-1,0-1 1,0 0-1,-1 0 1,1 0 0,-1-1-1,1 1 75,-1 0 1,1-1 0,1 0 0,0 0 0,7 0 0,1-1 0,0 1 0,0-1 0,-5 0 0,-1 0 0,0 0 0,0 0-1,2-1 1,-1 0 0,0 0 0,1 0-59,-2 0 0,1 0 0,0 0 0,0-1 0,4 0 0,1 0 1,-1 0-1,0-1 0,-3 0 0,-1-1 0,0 0 0,0-1 0,2 1 1,0-1-1,0 0 0,0 0 50,1 0 1,0 0 0,0 0 0,0-1 0,4 1 0,0-1 0,0 0 0,0 0 0,-2 0 0,-1-1 0,1-1 0,-1 1 0,1 0 0,0 0-1,-1 0 1,1 0-12,-1 0 0,1 1 0,0-1 1,0-1-1,2 0 0,2 0 1,-1-1-1,0-1 0,-2 1 1,-2 0-1,1-1 0,-1 0 0,0 0 1,0-1-1,0 1 0,-1-1-33,-1 0 1,0 0-1,0 0 1,0 0 0,3-1-1,0 0 1,-1 0-1,-1-1 1,-5 1 0,-2-1-1,0 1 1,0-1-1,-1-1 1,-1 1 0,1-1-1,-1 0 6,1 0 1,-1-2-1,0 1 1,0-1 0,0 1-1,0 0 1,0-1 0,-1-1-1,18-4 1,-1-1 0,0-1-1,1 0 1,-1-1 0,0 1 8,-1 0 0,0 0 0,-1-1 1,1-1-1,0 0 0,-1 0 0,-4 0 1,0 0-1,0 0 0,-2 0 0,0 0 1,-2 0 15,-2 0 1,-2 0-1,0-1 1,-2 0-1,1-1 1,-2 0-1,-5 1 1,0-1-1,-1 0 1,-1-2 0,0 0-1,-1-1 61,2 0 0,0-2 0,-1 0 0,-4 0 0,0-2 0,-1 0 0,-1 0 0,-1-1 0,-1 0 0,-2-1 0,-1-1 0,0-1-17,22-14 1,-1-2 0,0-2 0,-1-2 0,-6 1 0,-1-1 0,-2 0-1,0-1-11,-4 0 1,-1-2 0,0-5 0,-3-1 0,-4-2 0,-2-2 0,0-2 0,0-1 16,0-4 1,-2-3 0,-3 1 0,-3-2 0,0-2 0,-3-2 0,-2 0-1,-2 0-13,-1 0 1,-2-1 0,-9 21 0,-2-1-1,0-1 1,-1-2 0,1-1 0,-2-1 0,0-4-1,0-1 1,-1-1-35,0-3 0,-1-1 0,0-1 0,-2-1 0,-1-1 0,0 0 0,0-1 0,0-1 0,-1 0 0,1-1 0,-1 0 0,0-1 5,0-2 1,0 1-1,1-2 1,-1-2 0,1-1-1,0 0 1,-4 20 0,0 1-1,0-1 1,1 0 0,-1-1-1,2-1 1,-1 1 0,0-1-19,0 1 1,0 1 0,0-1 0,0-1 0,2-5-1,0-2 1,1-1 0,-1 3 0,-1 4 0,0 1 0,-1 1-1,0-1 1,0 1 0,-1 1 0,0-1 0,0 1 11,-2 1 0,1 0 1,-1 0-1,0 1 0,3-19 1,-1 0-1,-2 2 0,0 1 1,-2 1-1,-1 1 0,0 3 1,-1 1-1,-1 2 60,0 4 1,-1 1-1,-1 0 1,0-1-1,0 0 1,-1 2 0,-1 8-1,0 1 1,-1 0-60,-2-1 0,0 1 0,-1 0 0,-2-26 0,-2 0 0,-2 4 0,-2 0 0</inkml:trace>
  <inkml:trace contextRef="#ctx0" brushRef="#br0">23883 6271 8117,'-7'23'0,"-3"-5"-61,-4-6 1,3-5 0,3 7 0,1 5 0,3 2-279,2 2 0,2 10 339,0-2 0,14 4 0,4-3 0</inkml:trace>
  <inkml:trace contextRef="#ctx0" brushRef="#br0">23915 8849 8118,'-16'-17'-407,"7"1"-671,4 11 1262,3 3 0,2-3-245,0 10 1,0-2 0,0 8 60,0 1 0,0 2 0,0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6698 4794 8288,'9'-28'0,"-4"-3"-134,-3-3 1,-2-1-1,-2 1 1,-5-5-96,-8-1 1,-3 10 0,-10-1-1,-5 3 204,-7 3 159,-6 3 0,-15 2 0,-7 5 1,-9 6-56,-7 6 0,39 5 0,-2 3 1,-5 1-1,-1 3 0,-1 4 1,0 2 22,-2 4 1,0 4-1,-10 7 1,-1 3-1,5 0 1,2 2-1,-2 2 1,1 1-119,1 1 1,0 1 0,3-1 0,2 0 0,4 1 0,1 1 0,3 0 0,1 2 110,2 0 0,1 3 0,2-1 1,2 2-1,3 1 0,3 0 0,4 0 1,2 0-17,4-1 1,1 1 0,2 5 0,3 2 0,4-5-1,2 1 1,2 1 0,2 1-16,2 1 1,3 0 0,4-1 0,3-1 0,2 0 0,4-1 0,3-2 0,3 0-47,4 0 0,4 0 0,4 0 1,4-1-1,5 0 0,3-3 0,2 0 1,3-3-5,2-2 1,2-1 0,6 2 0,3-2 0,5-2 0,2-4-1,1-1 1,2-3-371,2-1 1,1-3 0,4-3 0,0-4 0,0-6 0,0-3 0,2-5 0,1-3 189,3-4 0,-1-6 0,-1-6 0,-1-7 0,2-10 0,-2-8 0,-26 12 0,-2-3 0,-1-2 74,0-2 1,-1-2 0,-1-3 0,0-5-1,-2-2 1,0-2 0,-1-2 0,-1-2-1,-1 0 1,-1-3 0,-1 0 0,-1-2-87,-1-1 1,-1-1 0,-2-1-1,-1-3 1,-3-2 0,-1 1-1,-3 1 1,-1 0 0,-2 0-1,0 0 1,-1 0 0,-1-1 307,0 0 0,-2 0 0,0 0 0,-2 1 1,-2 1-1,-1 1 0,2-20 0,-3 2 1,-2 5-1,-3 1 220,-3 6 1,-3 2 0,-6 2 0,-3 2-1,-5 9 1,-3 3 0,-5 6 0,-4 3-123,-33-28 1,18 46 0,-6 6 0,-2 5 0,-2 5-1,-6 5 1,-1 4-814,-7 5 0,0 5 585,-4 5 0,-1 5 0,-6 7 0,0 3 0,-1 1 0,0 2 0,-2-1 0</inkml:trace>
  <inkml:trace contextRef="#ctx0" brushRef="#br0">28364 3772 8371,'-32'-35'39,"0"0"1,-1 4 0,-1 1 0,-34-19 161,2 11 0,4 14 0,1 8 1,-7 12-1,-7 13-52,-11 12 0,39-2 1,-2 4-1,-1 4 1,-1 2-1,1 3 0,1 2-161,0 2 0,1 2 1,-1 4-1,1 3 1,4-4-1,2 2 0,0 1 1,0 2-20,2 1 0,2 1 0,3 5 0,3 2 0,0 1 0,1 0 0,4-1 0,2 2 120,2 1 0,2 1 0,2 2 0,1 0 0,4-2 0,2 1 0,2 0 0,1 0-49,2 1 0,2 0 0,0 6 0,3 1 0,2-3 0,2-1 0,0 2 0,3 1 11,1-1 0,3-1 0,3-2 1,3 0-1,4-2 0,5 0 1,3-2-1,4-1 9,2-1 0,4-2 0,6-1 1,5-4-1,2-4 0,3-3 0,2-1 1,3-1-367,1-2 1,3-3-1,8-4 1,3-3 0,-3-5-1,1-3 1,2-3 0,-1-4-31,1-4 0,1-3 0,4-2 0,0-5 0,-6-4 0,-1-6 0,1-4 0,1-5 241,4-5 0,0-6 0,-4-9 0,-1-6 1,-1-5-1,-3-5 0,-22 17 0,-1-2 1,-1 0 13,0-2 1,-1-1 0,-1-2 0,1-3 0,-1-1 0,-1-2 0,0-3 0,-2-1 0,0 0-1,-2-2 1,-1 0 0,-1 0 141,-1-1 1,-2 1 0,-2-1 0,-2 0-1,-2-1 1,-1 1 0,7-23 0,-3 0-1,-4 1 1,-3 1 144,-4 1 0,-3 2 0,-4 5 1,-4 2-1,-5 6 0,-4 2 1,-3 5-1,-4 2-153,-4 5 1,-6 2 0,-12 3 0,-8 4 0,-3 5 0,-5 4 0,-4 4 0,-4 3-215,-4 5 0,-3 3 1,-1 6-1,-3 3 0,-6 3 1,-1 3-1,1 0 0,-1 2-705,-2 0 1,-2 3 865,-7 6 0,0 3 0,6 1 0,-1 3 0,-5 4 0,0 0 0</inkml:trace>
  <inkml:trace contextRef="#ctx0" brushRef="#br0">13113 7230 8230,'-71'25'0,"-6"-3"0,2 1 0,10 3 0,16 4 0,9 10 0,10 7-170,4 9 1,10 19 0,11 9-1,4-39 1,0 1 0,2 1-1,2 0 1,1 0 0,2 1 621,3-1 0,3 0-375,5 4 0,1-1 0,0-3 0,1-1 0,3 2 0,3 0 0,2 0 0,2 0 0,2-2 0,1-1-159,1-2 1,2 1-1,6 3 1,2-2-1,0-5 1,1-3-1,4 1 1,2-1 39,1-1 1,1-2-1,2-4 1,2-2-1,2-2 1,1-1-1,0-3 1,1-3-60,1-1 0,0-4 0,-1-4 0,-1-4 0,0-5 1,1-4-1,-2-4 0,-1-4 45,-2-4 1,-2-5-1,0-4 1,-3-6 0,-3-5-1,-3-5 1,-1-1 0,-2-3 115,-3-5 1,-3-2 0,-4 1-1,-4-3 1,-2-5 0,-4-3-1,-4 1 1,-3-2 87,-4-3 1,-3-1-1,-1-3 1,-3 0-1,-3-1 1,-3 0-1,-2 2 1,-3 0-67,-3 2 0,-4 1 0,-4 2 1,-4 2-1,-3 4 0,-4 2 0,1 7 1,-3 2-15,-1 5 0,-4 5 0,2 9 0,-3 4 1,-39-12-1,0 17-1055,-3 16 987,-2 23 0,2 6 0,38-9 0,0 0 0,-2-1 0,0 0 0</inkml:trace>
  <inkml:trace contextRef="#ctx0" brushRef="#br0">20330 7214 8078,'-63'-41'216,"0"-1"0,7 5 1,9 9-1,10 14 1,1 14 369,-6 14 1,3 17-644,-13 17 1,-1 14-1,23-24 1,-1 1-1,2 2 1,1 0-1,1 1 1,1 0 158,1 1 0,1 0 0,3 2 0,2 2 0,1 4 0,1 0 0,3-1 0,2 1-104,3-1 0,2 1 0,2 5 0,2 0 0,2 0 0,3 0 0,1 2 0,1 1-4,3 2 1,2 0 0,4-2 0,4-1 0,4 0 0,3-1 0,3-1 0,2-2-193,4 0 1,2-3-1,6 1 1,2-3 0,4-1-1,2-3 1,3-1 0,3-2-97,0-4 1,3-3 0,3-2 0,1-5 0,-2-6-1,2-4 1,2-1 0,1-4 152,3-2 1,0-5-1,-1-4 1,-1-5-1,0-7 1,-1-5-1,-2-5 1,-2-5 86,-2-5 1,-3-5 0,3-12-1,-4-7 1,-4-4 0,-4-3-1,0-5 1,-3-2 108,-3-5 1,-2-3 0,-2-2 0,-4-3 0,-4-1 0,-2-2 0,-2-1 0,-3-1 161,-8 27 0,-1-2 0,-2 1 0,3-27 0,-3 0 0,-2 3 0,-2 2 1,-4 8-1,-3 3-130,-2 7 0,-5 4 0,-3 8 0,-6 4 1,-36-23-1,-20 20-87,28 34 0,-4 4 0,-7 2 0,-2 5 0,-3 7 0,-1 3 0,-1 2 0,0 0 0</inkml:trace>
  <inkml:trace contextRef="#ctx0" brushRef="#br0">14811 7953 8257,'9'-22'-25,"0"-5"44,3-2 0,0-1 0,13 2 48,-3 2 1,6 1-1,-2-3 1,4 2-1,0 0-352,-4 2 1,2-6 0,-5 4 321,1-4 1,1 4 0,3 1 0,-2 3 2,2 2 0,-4 8 0,2 3 0,1 2-65,-3 4 1,4 1-1,-5 2 1,-1 0 150,1 0 1,3 7 0,-3 5 0,0 8 69,-1 6 0,5 4 0,-5 1 0,1 2-55,0 4 1,5 3 0,-2 7 0,2-1-40,-2-5 1,4 3-1,-6-7 1,3-2-48,-1-2 0,-5-9 0,3-4 0,1-8-34,-1-7 0,-3-3 1,5-4-1,2-3-145,2-6 1,-4-10 0,0-5-1,2-3-113,2-3 0,1-10 0,1-3 0,-2-1 54,-4 1 1,3-2 0,-2 8 0,1 3 231,-2 2 0,2 1 0,-6 14 0,1 3 234,0 4 1,3 9 0,-3-1-1,-1 6 111,1 3 0,3 13 0,-3-3 0,2 3-123,3-1 0,-1 6 0,3 3 0,-2 2-191,0-2 1,5 2 0,-5-5 0,5 0-156,4-1 1,0-2 0,-6-8 0,1-3-156,-1-2 1,6-2 0,1-5 0,2 0-143,4 0 1,2-7 0,1-5 0,0-6 103,0-3 0,0 2 0,0 7 0,1 3 262,-1 2 1,-7 2-1,-2 5 1,-1 1 340,0 5 1,-2 2-1,-7 8 1,-2 0 51,2 0 0,-6 3 0,1-2 0,-2-4-133,0-5 1,7 3 0,-2-6 0,4-3-118,1-6 1,3-5-1,2-8 1,6-4-116,4-5 0,1-4 0,2-3 1,3-2-307,6-2 1,3 1-1,2 4 1,-2 3 299,-3 2 1,8 5 0,-3 6 0,1 2-138,1 4 0,-7 3 0,-1 7 0,1 0-1318,-2 0 1,3 7 1438,-6 3 0,-1 18 0,-5 5 0</inkml:trace>
  <inkml:trace contextRef="#ctx0" brushRef="#br0">17578 9556 7913,'-73'-15'0,"1"-1"0,3 0 245,2 1 1,3 6-1,1 4 1,-2 6-1,-3 12 1,-6 15-100,-2 15 1,36-16 0,1 2-105,-1 5 0,1 0 0,5-4 1,0 1-1,1 3 0,0 2 1,1 1-1,1 1 0,2 2 1,2 1 98,1-1 0,3 2 1,7 1-1,2 1 0,1 2 1,2 1-1,3 2 1,2 1-238,2 2 1,3 1 0,1 4-1,2 1 1,2-4 0,4-1-1,3-1 1,4 0-89,2 1 1,4-3-1,8 1 1,4-2-1,2-2 1,3-3-1,4-1 1,3-2 31,3-3 0,2-3 0,3-2 0,2-3 0,4-2 0,1-4 0,2-2 1,0-4-108,4-1 1,1-4 0,2-3 0,0-4-1,1-4 1,0-2 0,-2-4 0,-2-3 146,-2-3 1,-2-6 0,1-7-1,-2-6 1,-2-7 0,-3-4-1,0-3 1,-2-4 297,-1-3 0,-4-3 0,-3-5 0,-3-3 1,-6-1-1,-4-2 0,-2 1 0,-3-1 123,-2 0 0,-1-2 0,0-7 0,-3-2 0,-5 6 0,-3 0 0,-1 1 0,-3 0-119,-2 2 1,-2 1 0,-2 2 0,-3 2 0,-3 7 0,-3 3 0,-2 5 0,-3 3-718,-20-30 1,-10 20 0,-14 23 526,-9 13 0,-10 7 0,-6 15 0,4 7 0</inkml:trace>
  <inkml:trace contextRef="#ctx0" brushRef="#br0">16902 11773 7831,'-63'-18'0,"2"1"-64,4 1 1,-3-3-1,8 10 1,1 0 103,2 4 0,-3 10 0,-4 8 0,-3 6 301,-6 7 0,-7 11 1,4 5-1,2 3-50,1 2 0,2 9 0,2 7 0,32-28 0,2 1-154,3 2 1,1 1-1,2 3 1,2 0 0,3 2-1,2 1 1,1 3 0,2 0-149,2 5 0,2 1 0,2 5 0,3 1 0,4 0 0,3 0 0,2 1 0,2 0-106,1 0 0,4-1 0,6 2 0,4 0 1,2-2-1,2-1 0,3 0 0,3 0-90,1 0 1,3-2 0,2-2 0,2-2 0,1-2 0,1-1 0,2-3-1,3-3 99,3-2 1,2-2-1,1 1 1,0-2-1,4-4 1,1-3-1,-1-1 1,1-1-52,-1-2 1,1-2-1,0-4 1,0-2-1,3-2 1,0-3-1,-1-2 1,0-3 121,-2-4 1,1-2-1,0-2 1,0-4 0,-3-3-1,-1-4 1,1-5 0,-2-5 55,1-6 0,-2-4 1,-4-5-1,-1-4 0,-2-4 1,-2-3-1,-2-2 0,-2-2 100,-1-1 1,-2-1 0,-3-4 0,-2-2 0,-1-3 0,-3-1 0,-3 0 0,-2-2 109,-2 1 0,-2-1 1,-1 1-1,-3 0 1,-4 0-1,-2 1 1,-2 3-1,-2-1 48,-2 3 1,-3 1 0,-2 5 0,-2 4 0,-7-29 0,-8 13-330,-6 12 0,-10 6 0,-11 14 0,-4 6 52,-5 8 0,-5 8 0,-1 8 0,-9 0 0,-4 0 0</inkml:trace>
  <inkml:trace contextRef="#ctx0" brushRef="#br0">9072 5753 8153,'0'22'-10,"0"3"1,2 8 0,2 4-1,1 5 1,0 3 0,0 2 306,1 0 1,-1-5-178,-5 0 1,0-7-1,0 0 1,-2-5-1,-1-6 72,-3-1 0,-4 0 0,3-4-138,-2 2 0,0 0 1,-3-6-1,3 1-1921,3 0 1867,-7-7 0,12 5 0,-6-6 0</inkml:trace>
  <inkml:trace contextRef="#ctx0" brushRef="#br0">9340 5988 8124,'-26'-20'0,"-1"-1"0,8 3 0,14 13-302,3 10 1,-3 14 0,-4 8 0,-3 0 13,-6 0 1,-8-5 0,0-6 0,-4 0 339,-1 0 1,6-1 0,4 1 0,4 0 835,1-1 1,8 3-855,2 3 0,10-4 1,5 2-1,3-5 105,5-3 1,9-8 0,1 3 0,2-5-113,3-1 1,1 0-1,2 0 1,2 0-159,-2 0 0,-2-1 0,-2-3 1,1-3-177,-1-2 0,-5 4 307,0-5 0,1-1 0,4-4 0</inkml:trace>
  <inkml:trace contextRef="#ctx0" brushRef="#br0">9528 6161 8188,'-15'0'-162,"-1"0"1,19 0-1,8 2 1,6 2-118,6 1 1,0 5 0,5-4 0,-4-3 278,-1-1 0,5-9 0,-2-5 0,4-6 268,1-3 1,1-7 0,-1 4 0,-1-2-21,-4-1 0,-3 6 0,-8-3 0,-1 1-201,-3 4 0,1-4 0,-8 2-77,-6 2 0,-5 3 1,-11 6-1,-3 5-89,-5 3 0,-3 11 0,-5 6 0,-1 10 161,-1 5 0,-1 1 0,6 2 0,1 2 247,4 2 0,-2 5 0,7-6 0,3-1-107,6-1 0,5 0 0,7 0 1,0-5-61,0 1 1,12-2 0,6-2 0,5-7-75,4-6 1,3-6-1,3-7 1,2 0-119,2 0 1,1-7 0,-3-4-1,2-5 90,-2-5 1,-2-3-1,-1-7 1,-3-1-549,-2 1 0,0-8 0,-4-3 1,0-1-16,0 1 1,-2-2-1,-6 9 1,-1 4 545,-3 3 0,-4 14 293,-7-2 0,0 18 0,0 5 1,0 9 99,0 5 0,0 6 1,0 0-1,0 2 26,0 3 1,1-1-1,3 1 1,3-3-182,2-2 0,1 2 0,6-4 0,0-1-782,-1-3 0,8-5 214,3-6 0,-3-3 0,-2-8 0,-4-6 94,-1-9 1,-5-2 0,-3-8 0,1-4-193,0-4 1,-4-1 0,4-6 0,0 3 197,-1 3 1,-2 2 0,2 3 608,-1 4 1,-2 9 0,-5 10-33,0 5 1,0 7-1,0 16 1,0 5 3,0 4 1,0 7 0,0 1 0,0 2 374,0 4 0,-7 1 0,-3 2 0,-4 1-382,-2-1 0,-1-2 1,-4-1-1,-5-2-525,-4 1 1,-1-2 0,-3-1 213,-2-2 1,-5 6-1,-4-4-36,3 0 0,-10 13 0,3-5 0</inkml:trace>
  <inkml:trace contextRef="#ctx0" brushRef="#br0">23584 5533 8107,'-19'1'0,"4"6"379,6 9 1,0 16 0,4 13 0,1 9 0,3 4-34,1 1 0,0 6 0,-2-8 1,-2 3-127,-1-3 1,0 3 0,3-6 0,-1-2-147,-3-3 0,-4 0 0,3-10 0,0-1-487,0 0 1,-5-6-1,1-8 1,-1-1-2425,2-4 985,3-1 1852,14-24 0,8-11 0,10-23 0</inkml:trace>
  <inkml:trace contextRef="#ctx0" brushRef="#br0">23867 5957 7933,'14'-21'310,"-3"0"0,-2 2 0,-8 8 52,-1 6 0,-8 10 0,-15 8 1,-3 4-287,-7 4 0,1 5 0,-6-3 0,1 1-86,0 4 0,1 0 0,4 0 0,3-2-40,2 2 1,6-3 0,11-1-1,5 1-59,3-1 1,2-5-1,3 2 1,6-3 35,7-2 0,10-2 0,2-2 0,5-4-104,4-1 0,5-1 1,-4-6-1,1 0-585,-1 0 1,-1-7 761,-6-4 0,1-10 0,-1-3 0</inkml:trace>
  <inkml:trace contextRef="#ctx0" brushRef="#br0">24025 6130 7933,'-23'0'707,"-3"0"1,8 2-1,4 3-487,6 5 1,6 4-1,11 0-245,6-3 0,17-4 0,-1-7 0,2-2-222,1-3 1,-3-9-1,2-7 1,0 0 93,-1-2 0,3 4 0,-11-7 0,1 0 32,-4 1 0,-6-3 1,-2 7-1,-5 0-1,-1-1 1,-5 4 0,-11-1 159,-6 7 0,-12 5 0,0 8 1,-7 5 56,-2 4 1,-6 11-1,3 7 1,1 5 153,-1 4 1,4 5-1,9-4 1,5 1 60,4-1 0,6 1 0,3-5 1,1 3-200,3-2 1,9-2-1,8-1 1,6-3-94,7-2 0,4-6 0,3-11 1,2-5-135,2-3 0,11-5 0,1-6 0,4-9-177,1-4 1,4-12-1,-4-9 1,0-6-392,0-4 1,-2-4-1,-4 1 1,-3 0 380,-3 2 1,-5 5-1,-11 19 1,-5 6 302,-4 8 0,-8 4 573,-4 12 0,-10 10 1,-5 17-1,-4 2-55,-2 3 0,5-1 1,3 1-1,-1-1-74,0 1 1,6-3 0,-3-1-1,5-3-442,1-3 1,0-1-294,0-5 1,7-7 0,3-4 0,4-5-301,2-5 1,5-9 0,2-9 0,1 0 106,4 1 0,-4-6 0,3 1 0,1 0 327,1 0 0,1-1 1,-2 7-1,-4 4 272,-1 5 0,3 5 0,-5 7 0,-2 0 91,-1 0 0,-2 9 1,-2 6-1,-2 10 100,-2 4 0,-4 8 0,2 1 978,-1 3-936,-1 1 0,-13 5 1,-6 0-1,-6 2-481,-7 3 1,-11-3 0,-6 5 0,-6-1 132,-4-1 0,20-19 0,0 0 0,1 0 0,-1-1 0</inkml:trace>
  <inkml:trace contextRef="#ctx0" brushRef="#br0">24465 6680 7865,'-2'-23'0,"-3"-3"0,-2 3 145,-4 3 0,3 9 0,3 8-65,-6 6 0,2 13 0,-1 10 1,-1 5 508,3 6 1,-1 5-1,5 10 1,-1 4-332,2 0 1,1 9 0,2-6 0,0-1-156,0-2 0,0 0 0,0-6 0,0-3-226,0-1 0,0-4 1,0-11-1,0-1-1497,0-4 1,0-3-280,0-8 1899,0-6 0,0-23 0,0-12 0</inkml:trace>
  <inkml:trace contextRef="#ctx0" brushRef="#br0">24308 7026 7985,'-16'0'0,"0"2"0,1 5 61,-1 8 1,7 8-1,2 10 1,2 4 376,0 5 1,-1-4 0,6 1 0,2-3-185,3 1 1,4 3-1,7-7 1,1-5-40,4-3 1,4-6 0,10-9 0,5-4-20,7-5 1,11-13-1,-1-5 1,6-8-364,5-8 1,2 0 0,4-9 0,-5-2-2534,1-1 2304,-5-2 1,5-7 0,-7-2 0</inkml:trace>
  <inkml:trace contextRef="#ctx0" brushRef="#br0">9764 6869 9094,'7'28'-134,"4"3"1,3 6 0,1 17 0,1 7 0,-2 4 63,-3-4 0,-4-5 0,-7-9 0,0-2 192,0-3 1,-7-3 0,-2-10 0,-2-3-275,1-5 0,1 2 1,-3-4-1,1-3-461,-1-4 1,-2-3 612,-1 1 0,-8-3 0,-2-7 0</inkml:trace>
  <inkml:trace contextRef="#ctx0" brushRef="#br0">9450 7199 8089,'2'15'0,"3"3"362,5 3 1,6 3-1,5 11 1,5 7-275,4 11 1,1 6 0,1 4-1,-1-2-56,1-3 0,4-6 0,1-10 0,-2-7 240,-2-7 0,-1-7 0,1-11 0,2-5-38,1-3 0,6-11 1,-3-8-1,-1-13-339,1-10 0,8-9 1,-2-3-1,2-2 105,4-7 0,-22 25 0,0 0 0,-1 0 0,0 0 0</inkml:trace>
  <inkml:trace contextRef="#ctx0" brushRef="#br0">23930 10877 7877,'0'-11'247,"2"3"1,7 1 0,10 3-132,11 2 1,10 2 0,-5 2 0,-5 3 0,-8 8-683,-4 6 1,-4-5-1,-4 5-532,-5 0 1098,-3 0 0,-9 4 0,-2 1 0</inkml:trace>
  <inkml:trace contextRef="#ctx0" brushRef="#br0">23679 10924 7866,'-32'16'0,"8"-1"0,5 1 0,6 0 648,8-1 0,5 8 0,4 3 1,3 4-55,1 2 0,-4 4 0,1 3 0,-3-1-817,-2 0 1,0 4-1,0-5 1,-2-2-540,-3-2 1,-2-3 0,-5-4 0,1-5 309,-1-4 1,-2-8 0,-2-4 0,2-5 451,4-5 0,3-11 0,7-8 0,0-7 0</inkml:trace>
  <inkml:trace contextRef="#ctx0" brushRef="#br0">23537 11285 7866,'16'-29'-22,"0"1"0,1 3 0,2 3 82,2 2 1,7 3 0,0 1 0,5 1 104,4-1 0,12 0 0,0 0 0,3 1 106,3-1 1,2 5 0,-4 3 0,-3 1-113,-1 3 1,-9 2 0,-5 2 0,-7 0-269,-7 0 1,-5 7 0,-6 4 0,-6 5 133,-8 5 0,-11-4-25,-11 4 0,-18 3 0,-5 1 0</inkml:trace>
  <inkml:trace contextRef="#ctx0" brushRef="#br0">23789 11191 7865,'-25'14'0,"6"-2"637,7-1 1,5-1-1,7 8 1,-2 3-201,-3 5 1,0 5 0,-9 4 0,-5 4-317,-4 1 1,-10-4 0,-9 5 0,-2-1 3,2 0 0,-3-5 0,5 0 0,-1-5-522,5-4 0,4-7 1,6 2 396,5-4 0,4-1 0,1 0 0</inkml:trace>
  <inkml:trace contextRef="#ctx0" brushRef="#br0">23616 11395 7865,'16'6'0,"1"1"0,4 1 543,5 5 1,9 1-1,4 1 1,-1 1-56,1 0 0,2 5 0,-6 1 0,-5 1-827,-7 0 0,0-2 0,-4-6 1,-4-1-1074,-2-3 1,-10-2 1411,2-4 0,-3-10 0,-2 3 0</inkml:trace>
  <inkml:trace contextRef="#ctx0" brushRef="#br0">23978 11207 7865,'8'2'607,"-2"3"0,-5 4 0,-1 8 0,0 4-431,0 5 1,-7 4 0,-5 3-1,-7 2-43,-7 2 1,-6 6-1,-5-3 1,-3 2-135,0 0 1,-5-2 0,3 2 0,-2-5-415,2-4 0,-3-3 0,5-2 1,1-5-1269,8-6 1683,-1 2 0,15-10 0,-6 7 0</inkml:trace>
  <inkml:trace contextRef="#ctx0" brushRef="#br0">24386 11411 8950,'2'16'512,"3"0"1,6-1 0,10 3 0,3 3-512,1 5 1,-4-2 0,-11 1-1,-5-2-1230,-3-4 0,-2-2 1229,0-1 0,-7 0 0,-2-1 0</inkml:trace>
  <inkml:trace contextRef="#ctx0" brushRef="#br0">23899 11694 7920,'-2'21'0,"-1"0"0,-3-2 289,3-1 0,8 4 0,6 6 1,3 5 328,1 4 0,-4 0 1,-2-4-1,-2 0-619,-4-1 1,4 3 0,-2-9-1,-1 2-471,-2-2 0,-9 2 1,-4-9-888,-3-5 1,-2-5 1358,1-9 0,-8-7 0,-2-2 0</inkml:trace>
  <inkml:trace contextRef="#ctx0" brushRef="#br0">23757 11898 7920,'-15'0'577,"-1"0"0,0 0-4,1 0 1,4 7 0,2 6 0,1 6-497,-1 7 0,0 4 0,-3 3 1,1 2-132,-1 1 0,-2-1 1,-2-7-1,1-1-4,-1 0 0,7-4 1,4-2-1,3-3 32,2-3 0,2-1 1,5-3-1,7-6-41,5-3 0,14-2 0,2 0 0,6-2 28,2-3 1,11-4-1,-8-8 1,-1-3-293,-1-1 0,-4 0 1,2 4-1,-5-2-100,-4-2 1,-9 0-1,-3 5 1,-5 0 60,-5 1 1,-5-1 0,-6 0 0,0 1 320,0-1 0,-5 0 0,-2 2 0,0 2 232,0 1 1,-5 6 692,2-5 1,3 8-307,1 2 0,5 7 0,2 9 0,5 1-65,4 4 0,9 2 1,2 5-1,0 0-269,2 5 0,-4-2 1,6 6-1,-3-4-651,-2-1 1,2-3 0,-1-2 0,-2-8-357,-1-7 1,3 0 0,0-8 0,-2-6 770,-2-7 0,-1-19 0,0-5 0</inkml:trace>
  <inkml:trace contextRef="#ctx0" brushRef="#br0">24905 11097 8927,'12'-9'1168,"4"6"0,2 8-994,-1 11 0,-8 6 1,-4 11-1,-5 2 54,-5 2 0,-9 5 0,-9-4 0,-1 3-252,-4 2 0,3-6 0,-1-4 0,0-5-49,1 0 0,3-5 73,6-2 0,0-11 0,1-3 0</inkml:trace>
  <inkml:trace contextRef="#ctx0" brushRef="#br0">24921 11364 7894,'31'-10'0,"1"-1"0,-1 1 181,1 1 0,-1-3 1,1 5-1,-3 0 483,-3 0 0,2 1 0,-8 8-451,-6 3-213,-6 4 0,-8 14 0,0 1 0</inkml:trace>
  <inkml:trace contextRef="#ctx0" brushRef="#br0">24842 11647 8453,'-21'17'708,"0"-6"0,11-15 1,15-4-1,14-5-897,9-2 0,4 8 0,1-9 0,0 4 106,-1 3 0,3-3 0,-9 5 0,2 0-487,-2 0 1,-3 2 0,-8 5 569,1 0 0,0 7 0,-1 1 0</inkml:trace>
  <inkml:trace contextRef="#ctx0" brushRef="#br0">24937 11804 7894,'-32'25'0,"8"-3"0,3-8 0,5-2 505,6-1 1,4-8-1,12 3-358,4-5 1,9-2 0,6-6 0,1-7-256,2-6 0,10-2 0,-6 3 1,-1-4-694,-3-2 1,0 6 800,-7-2 0,7-3 0,-4-1 0</inkml:trace>
  <inkml:trace contextRef="#ctx0" brushRef="#br0">25078 11615 7894,'-9'2'-145,"4"3"204,3 6 0,-3 3 0,0 3 0,0 4 360,-2 6 0,3 4 0,-5 4 1,1 3-17,-1 2 0,6 2 1,-3 6-1,5-3-256,1-3 1,0 2 0,1-8-1,3-3-96,1-5 0,7-5 0,-1-9 0,4-4-311,6-4 0,-3-5 0,5-4 0,-1-6-765,4-6 1,4-19 1024,2-2 0,-1-8 0,1-3 0</inkml:trace>
  <inkml:trace contextRef="#ctx0" brushRef="#br0">25361 11207 7823,'7'-14'0,"4"2"0,3 1 296,1-1 0,6 5 0,2 2 1,0 3 161,-1 2 1,-1 14-1,-5 10 1,0 13-54,0 10 0,-8 11 0,-2-1 1,-5 5-218,-1 0 1,-1 7-1,-5-1 1,-4-2-160,-4-1 0,-7-6 0,0-3 0,0-7-526,-2-4 1,6-5 0,-6-13-1,2-6-428,0-4 0,0-8 1,7-6 924,4-6 0,3-20 0,7-10 0</inkml:trace>
  <inkml:trace contextRef="#ctx0" brushRef="#br0">25581 11223 7864,'-15'-13'0,"1"-2"0,3-5 447,6-2 0,3 4 0,4-4 0,3 2-359,6 5 1,-3-5 0,3 10 0,1-4-387,2-2 0,2 0 0,-1 3 464,1 2 1,0 4-207,0 7 0,-1 0 0,-1 2 1,-1 1 154,-3 3 1,-5 6 0,4-2 0,0 4 75,-1 2 1,-2 7-1,2 3-99,-1 4 1,4 1-1,-4 2 1,2 4 0,3 5 26,2 3 0,-4 8 1,-1 1-1,0 0 95,0 0 1,-1 11 0,4-4 0,-3 0 48,-2-2 0,5-3 1,-1 2-1,1-6-223,-1-3 0,1-4 1,-5-1-1,0-6-445,0-4 0,0-6 1,-4-13-210,3 1 1,-1-9 0,-7-7-1828,-3-9 2441,-4-12 0,-14-3 0,-1-8 0</inkml:trace>
  <inkml:trace contextRef="#ctx0" brushRef="#br0">25518 11490 7852,'16'-7'723,"7"0"0,3-5 0,4 3-404,1 2 0,6 0 1,0 3-1,-3-1-441,0 2 0,-5 3 0,-1 3 1,-3 4-1867,-3 2 1988,-1 1 0,-5 6 0,0 0 0</inkml:trace>
  <inkml:trace contextRef="#ctx0" brushRef="#br0">25691 11725 7852,'-21'23'0,"2"-5"563,5-6 1,7-9 0,14 1 0,11-6-296,11-3 1,15-7-1,10-1 1,2-6-269,3-7 0,10-11 0,2-3 0</inkml:trace>
  <inkml:trace contextRef="#ctx0" brushRef="#br0">25581 12763 7884,'-24'-9'0,"3"4"-21,3 3 0,3 9 0,1 5 58,3 8 1,-6-1-1,3 7 1,-2 2-1,-3 2 79,1 1 0,3 2 0,2 0-54,3-1 0,1 6 1,-1-10-1,4 0-38,5 2 0,1-6 0,1 1 0,6-3 5,9-2 0,0-5 1,8-2-1,1-5-21,1-1 1,12-1-1,-6-8 1,1-3-7,0-6 1,2-3 0,0-2-1,-3 1-1,-3-1 0,3 2 0,-11 0 0,-2 2 149,-2 0 1,-1-8 0,-2 6-1,-3-5 112,-6 0 1,-3-5-1,-2-3 1,0-4-239,0-6 1,-7-1 0,-4-6 0,-3 2-1561,-2-1 1536,1-3 0,-8-8 0,-2-2 0</inkml:trace>
  <inkml:trace contextRef="#ctx0" brushRef="#br0">24449 10107 7809,'-15'-6'728,"-1"1"1,9 2-339,7 8 1,7 4 0,10 6 0,4 3-1,4 1-132,-1 2 0,6 7 0,-6-2 1,2 2-227,1-2 1,-6 2 0,3-7 0,-3-2-734,-7-1 1,2-4 0,-6-4-65,4-5 1,-3-5 764,-1-5 0,1-4 0,4-6 0</inkml:trace>
  <inkml:trace contextRef="#ctx0" brushRef="#br0">24937 9997 9738,'-7'17'0,"-4"2"378,-3 2 1,-2 14 0,1 2-1,-1 5-164,0 0 1,-1 6 0,-2-4 0,-2 0-293,1 1 1,5-1 0,2 0-1,5-6-384,1-5 0,-4 2 0,6-10 0,2-1-839,1-3 1,9-5 1300,3-6 0,11 4 0,4-5 0</inkml:trace>
  <inkml:trace contextRef="#ctx0" brushRef="#br0">25220 10169 7797,'-16'-8'0,"0"2"0,7 6 404,4 6 0,3 2 0,4 8 0,2 2 16,1 3 1,7-4-1,-1 6 1,1-2-348,-2 0 1,4 0 0,-5-6 0,2-1-130,-1-3 1,1 1-1,4-7-289,1-1 1,1-4 0,3-6 0,1-6-250,-2-7 1,5-5-1,1-8 1,1 1 227,0-1 1,-3 3 0,1 1 0,-4 3 608,-1 3 1,-5 6 230,-4 5 0,-5 8 0,4-1 0,-2 8 407,-3 6 0,-3 4 1,-1 4-1,0 1-484,0 2 0,0 0 0,0-4 0,0 3-379,0 0 0,0 1 0,0-5-1049,0 0 0,0 0 1031,0-1 0,0 1 0,0 0 0</inkml:trace>
  <inkml:trace contextRef="#ctx0" brushRef="#br0">25911 10295 8713,'-1'0'-31,"9"0"1,19 0 0,1-2-285,-2-3 0,9-4 0,-4-6 0,1-3 241,-4-3 0,0 4 0,-8-6 0,-2 2 145,-6 0 1,-5-5 0,-7 5-1,0 2 194,0 1 1,-7-3 0,-3 2-1,-6 4-76,-5 2 1,2 10 0,-7-2 0,-1 5 21,3 5 1,-6 5-1,4 11 1,-2 5 175,2 4 0,-2 9 0,7 2 0,2 3 191,1-2 1,10 2 0,4-6-1,6 1-571,3-1 1,14-1 0,2-6 0,7-1-393,4-4 1,-1-5-1,2-11 1,2-4 237,2-5 0,0-4 147,-6-8 0,7-6 0,3-14 0</inkml:trace>
  <inkml:trace contextRef="#ctx0" brushRef="#br0">25864 9446 7858,'16'2'538,"0"3"0,8 8 1,6 11-1,5 11 1,1 9 155,3 10 0,-6 7 0,6 7 1,-3 4-700,1-1 1,0 4 4,-6-7 0,7 8 0,3-5 0</inkml:trace>
  <inkml:trace contextRef="#ctx0" brushRef="#br0">27405 9588 8888,'-17'7'0,"-3"3"0,-2 8 697,-3 8 1,3 9 0,-8 17 0,-3 8 0,-1 4-402,1 4 0,-3 11 0,-3-2 1,1 0-457,-1 0 0,3-1 0,4-11 0,1-6-494,-1-3 0,8-5 0,5-9 1,5-5-713,3-4 1,8-9 1365,-3-3 0,19-3 0,4-3 0</inkml:trace>
  <inkml:trace contextRef="#ctx0" brushRef="#br0">27531 10044 7945,'2'-7'1151,"3"8"1,4 12-436,-1 6 0,12 14 1,-5 0-1,3 4-542,-1 1 0,-1 4 0,0-5 0,-1-2-279,1-2 1,-2 2-1,-2-4 1,-3-4 81,-2-3 0,4-12 1,-6 4-1,0-4-779,2-3 0,-4-4 0,8-10 0,1-7 91,2-7 0,2-11 0,1-10 1,3-4 710,1-5 0,-1-7 0,-2 4 0,1 1 0,2 2 0,0 4 0,-5 5 0,0 7-164,-1 5 1,-6 14 0,-2 0 3089,0 5-2232,-5 4 1,3 19-1,-9 8 1,-4 12-347,-6 7 0,2 8 0,-11 7 0,0 7-163,-3 2 1,-2 5 0,0-1-1,2 1-472,-2 0 1,5-9 0,2-7 0,5-3-513,6-4 0,3-3 1,7-13-1,0-1 799,0-4 0,7-3 0,2-7 0</inkml:trace>
  <inkml:trace contextRef="#ctx0" brushRef="#br0">28506 10044 7855,'0'-16'-244,"0"0"1,0 6 1198,0-1-681,0 8 1,-7 5 0,-4 13-1,-3 10-4,-1 4 0,-6 8 0,0 3 0,1 2-44,3 2 1,3 3-1,3-12 1,4-4-306,0-3 1,6-9 0,-5 2-367,5-3 0,8-9 1,3-4-1,4-5-185,2-5 1,5-13-1,2-13 1,-1-8 629,1-1 0,3-5 0,-3 5 0,0-1 0,-1 5 0,-6 10 294,-5 5 0,-3 12 1,1 11 547,-9 12 0,-2 7 0,-6 6 1,1 0-381,3 1 1,1 0 0,-1-1 0,-1-2-659,1-2 0,3 3 1,2-5-1,3-2-250,1-2 1,7-8 0,1-4 0,4-3-1787,4-2 2232,7 0 0,-4-14 0,8-3 0</inkml:trace>
  <inkml:trace contextRef="#ctx0" brushRef="#br0">29135 10012 8727,'-16'7'1017,"0"9"0,0 12 0,1 5-726,-1 4 0,7-1 0,4-4 0,3-1-246,2 1 1,0-8-1,2-3 1,3-3-45,6-3 0,8-6 0,4-4 0,-1-5-121,1-5 0,5-5 0,-4-10 0,1-1-127,-4 2 1,-5-5 0,-6-1 0,-5 1 68,-3 3 1,-4-2 0,-3 0 0,-5 1-877,-4-1 1,-2 0 1053,0 2 0,-7-3 0,-1-7 0</inkml:trace>
  <inkml:trace contextRef="#ctx0" brushRef="#br0">28348 9274 7872,'-7'-14'0,"-3"3"0,3 6 0,3 14 954,8 12 0,5 12 0,8 21 1,4 10-773,5 13 1,11 2-183,-17-37 0,2 0 0,3-2 0,2 0 0,1-1 0,0 1 0</inkml:trace>
  <inkml:trace contextRef="#ctx0" brushRef="#br0">9607 4778 8268,'-44'-26'0,"1"0"0,1-1 0,0 1 0,-1 4 0,2 1 0,-24-9 0,6 13 0,1 13-58,2 13 1,-1 17 0,-4 21 39,3 9 0,25-21 0,1 2 0,3 1 1,1 1-1,0 0 0,1 0 8,1 2 1,2 0 0,3 2 0,3 2 0,2-2 0,1 1 0,3 0 0,1 1 146,2 0 1,1 1-1,2 5 1,3 1-1,1-3 1,2 1 0,3 3-1,3-1-83,3 0 1,3 1 0,4 3-1,3 0 1,2-3 0,2 0-1,2 1 1,2-1-120,3 1 0,3 0 1,4-3-1,3-1 1,5 1-1,2-2 1,2-2-1,2-2-53,0-2 0,3-2 0,8 3 0,3-2 1,-4-7-1,1-2 0,-1-3 0,2-2 21,-1-3 0,1-3 0,-2-8 0,1-4 0,-1-4 0,0-3 0,-2-3 0,-1-4 56,-2-1 1,0-5-1,1-7 1,-2-5 0,-5-5-1,-1-3 1,0-4 0,-2-2 171,0-1 1,-3-3-1,-1-4 1,-2-3-1,-3 0 1,-3-2-1,-1-1 1,-1-1 53,-2-2 0,-3-1 1,-3 1-1,-3-2 1,-3-1-1,-3-2 1,-1 0-1,-4-2-83,-1-3 0,-4 0 1,-1 1-1,-3 0 0,-4 2 1,-5 1-1,-1 2 0,-5 1-76,-2 3 0,-5 3 0,-6-1 0,-5 4 0,-3 7 1,-4 3-1,-2 3 0,-4 3-131,-1 4 1,-4 4 0,-5 4 0,-2 6-1,0 5 1,-2 4 0,-1 5 0,-2 5 104,-3 7 0,0 4 0,-1-1 0,1 3 0,1 6 0,0 2 0,0-1 0,1 0 0</inkml:trace>
  <inkml:trace contextRef="#ctx0" brushRef="#br0">24025 5030 8013,'-41'-26'0,"0"1"0,-35-19 0,10 8-94,10 6 0,4 16 0,1 4 0,-3 10 137,-2 10 1,-3 9-1,-6 18 1,-1 5 0,3 7 322,2 8 0,5 3 1,12 15-1,6 5-197,20-37 1,2 2 0,2 3-1,2 1 1,6 3 0,2-1-1,1 2 1,2-1-190,1 1 1,4 1 0,5 5-1,4 0 1,5-1 0,3-2 0,3 3-1,4-1-15,5 0 1,2-1 0,3 1 0,3-2 0,8-2 0,3-2 0,2-3 0,2-2-84,3-1 0,3-3 0,6-1 0,0-3 0,-5-5 0,0-2 0,0-5 0,0-3-1,-3-5 1,2-3-1,3-6 1,1-6-1,-3-6 1,-2-7-1,-1-6 1,-1-7 76,0-6 0,-1-8 0,1-10 0,-1-6 1,1-8-1,-3-6 0,-18 20 0,0-3 1,-2-1-28,1-2 0,-1-1 0,-1-2 1,4-7-1,-2-1 0,-1-1 0,-4 2 1,-2-1-1,-1-1 0,0 1 1,0 0-1,-1-1 45,-2 1 0,0 1 0,-1-1 0,-1-2 0,0 1 0,-3 0 1,4-18-1,-4 2 0,-3 7 0,-3 3-47,-3 6 1,-5 4 0,-5 9-1,-6 4 71,-16-26 0,-5 10 0,-13 16 0</inkml:trace>
  <inkml:trace contextRef="#ctx0" brushRef="#br0">20157 14052 7890,'-35'10'201,"4"1"0,17 6 1,5 9-1,11 6 0,8 4 1,2 6 2085,-1 4-2171,10 8 0,-13 0-54,8 4 1,-2 3 0,-7-4 0,0 3-124,0-3 1,-2 3-1,-5-8 1,0-1-97,0-2 0,-5-9 0,-2-5 0,0-7 157,0-7 0,-5-11 0,3-3 0</inkml:trace>
  <inkml:trace contextRef="#ctx0" brushRef="#br0">20723 14319 7890,'-52'14'0,"-1"-2"528,2-1 0,4 4 1,5 8-486,6 1 1,-1 1 0,4 3 0,5-2-184,3 2 1,-3 0 0,4 2 0,0-2 317,3 0 1,8 8-1,5-8 1,1 0-211,3 2 0,9-2 0,6-2 1,5-5-87,5-4 0,1-1 0,6 0 0,-2-2 118,2-4 0,2 4 0,1-5 0</inkml:trace>
  <inkml:trace contextRef="#ctx0" brushRef="#br0">20566 14869 9930,'-26'5'1468,"-1"1"1,19-1-1,23-7-1729,18-3 0,16-9 0,4-9 0,-3 0-848,-1 1 1,-3-4 0,-4 5-1,-6 0 799,-2-2 1,-10 4 0,-1-6-1,-4 1 454,-3-1 0,1 6 0,-12-4 0,-1 2-80,-2 1 0,-9-1 0,-4 7 0,-5 1 88,-4 3 0,-5 6 0,-6 1 0,-3 6-66,-2 8 0,1 5 0,-5 6 1,-1 8 130,1 5 1,5 9 0,0-3 0,7 5-22,7 1 0,6 0 0,4 2 0,6 0-73,3-2 1,2 2-1,4-12 1,5-4-65,6-5 0,10-2 1,-1-8-1,4-6-393,5-4 0,7-9 0,-1-12 0,1-6-135,4-7 1,-4-9-1,2-3 1,-2-2 51,-5-4 1,2 0 0,-13 2 0,1 6 888,-4 2 1,-9 15-27,-2 4 0,-11 11 0,-1 6 1,-5 12 311,-5 10 0,3 6 0,0 0 0,2-2-396,4-2 0,-4-2 0,1 4 1,3-3-425,1-3 0,9-1 1,2-5-1,1-2-236,1-4 0,1-3 1,7-7-1,2-1-371,-2-5 0,4-4 1,-2-9-1,-2-4 1,-1-1 0,3-1 1,0-1-1,-2 5 560,-2 3 1,1 5 0,1 2-1,2 6 352,-2 3 1,-3 9 0,-4 5-1,-1 6 46,1 3 0,0 7 1,-1 0-1,-6 5 265,-3 3 1,-4 3 0,-5-4 0,-7 1-215,-5-1 0,-16-1 0,-2-3 0,-5 0-694,0 1 0,-3-8 0,3-3 0,-2-3 353,2-3 0,-3 1 0,5 0 0</inkml:trace>
  <inkml:trace contextRef="#ctx0" brushRef="#br0">20204 13675 8620,'-66'12'0,"1"7"0,4 9 287,0 10 0,3 18 1,4 12-1,30-29 0,3 1-138,0 4 0,1 3 0,2 3 0,1 3 1,4 0-1,2 2 0,2 2 0,2 1-154,3 2 0,1 1 0,3 5 0,2 1 0,3-4 0,2-1 0,5 1 0,2 0 14,4-2 0,3 0 1,7 3-1,3-2 1,3-3-1,2-1 1,4-2-1,2-2-162,5-1 0,1-1 1,-1-3-1,2-2 0,4-2 1,2-3-1,0-2 1,2-1-53,-1-3 1,1-1-1,6 2 1,0-4 0,-6-6-1,0-3 1,0-1 0,1-1 45,-3-1 1,0-3-1,0-7 1,0-3-1,-5-2 1,-2-3 0,-3-4-1,-1-4 117,42-16 1,-11-13 0,-40 6 0,-2-4 0,-1-3 0,-1-3 201,-1-4 1,-3-2 0,2-8 0,-3-2 0,-2-5 0,-1-1 0,0-5 0,-1-1 105,0-4 0,-2-2 1,2-9-1,-2-2 1,-3 1-1,-1 0 1,-1 2-1,-2 0-239,0-1 0,-1 1 1,-4 2-1,-2 2 1,-4 8-1,-3 2 1,-2 4-1,-4 1 131,-4 7 1,-4 2 0,-8 4 0,-5 3 0,-5 8 0,-4 3 0,-3 2 0,-2 3-118,-4 3 1,-2 3 0,-6 2 0,-2 3 0,-3 5 0,-1 2 0,2 2 0,1 2-365,-1 3 0,0 1 1,0 2-1,-1 0 0,3 2 1,0 0-1,4 1 1,0 1-241,2 2 1,2 1 0,0 3 0,1 3 0,-29 16 562,9 7 0,6-4 0,14 11 0,3 3 0</inkml:trace>
  <inkml:trace contextRef="#ctx0" brushRef="#br0">21698 13895 7833,'-16'0'0,"0"0"0,1 10 0,-3 9 33,-3 11 1,-17 14 0,-18 4-1,22-17 1,-2 1 258,-5 6 0,-2 1 0,-4 6 0,-2 1 0,-2 5 0,-1 1 0,-1 1 0,-1 1-69,-1 1 0,-1 1 0,-4 4 0,1-1 0,0-1 1,1-1-1,0 0 0,0 0-229,2-1 1,1 0 0,1-5 0,1-1 0,6-2-1,1 0 1,2-4 0,-1-1-147,2-2 1,3-1-1,5-1 1,3 0 0,-26 24-1,10-7-1284,6-5 1,10-18-625,11-7 2060,11-21 0,-2-8 0,6-18 0,1-4 0</inkml:trace>
  <inkml:trace contextRef="#ctx0" brushRef="#br0">19921 13533 7839,'-16'-9'1242,"16"6"1,14 17 0,20 17-1146,16 18 0,-18-17 0,1 2 0,3 5 0,-1 1 0,2 4 0,0 1 151,0 4 1,1 2-1,11 12 1,2 1-1,-1 0 1,1 0-1,5 2 1,1 0-312,-17-21 1,1 0 0,1 0 0,5 1 0,1 0 0,2 0 0,-1-2 0,2 0 0,-1-1 0,-1-1 0,1 0 0,-1 0 52,1 0 1,0 1 0,-1-1 0,-3-2 0,-1 0 0,0 1 0,20 18 0,-1 0 0,-2 0 0,-1 1 9,-2 0 0,-1 1 0,1 1 0,-1 0 0,-8-7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16855 5438 8337,'-21'2'-19,"0"2"-14,2 1 1,2 0-4,1-5 0,0 0 859,0 0-515,8 0 0,1 2 1,7 3-144,0 6 0,7-3 0,3 3 1,6 1-83,5 2 1,5 7 0,11 0 0,6 0-93,8 2 0,12-6 1,10 6-1,6-2-66,5 0 0,-39-11 0,2-1 1,4-3-1,1-2 0,1-1 0,1 0 32,1-2 1,2-1 0,4 0-1,0 0 1,-1 0 0,-1 0 0,-1 0-1,-1-1 63,1-2 0,-1 0 1,2 0-1,0-2 0,-2-3 1,-1 0-1,-1 0 0,0 0 163,-1 0 0,0 0 0,2 1 0,-1-1 1,-5 0-1,-1 0 0,-1 1 0,-2 0 43,40-3 0,0-3 0,-16 8 1,-9 2-156,-9 1 0,-8 2 0,-15 0 0,-4 2-2270,-9 3 2199,-8 4 0,-8 5 0,0-4 0,0-3 0</inkml:trace>
  <inkml:trace contextRef="#ctx0" brushRef="#br0">14638 6319 8299,'-15'0'-60,"-1"0"0,0 0-174,0 0 0,6-2 1,-1-2-1,-1-1-27,-2 2 0,-2 1 1,1 0-1,-1-1 1,0-3 370,1 3 1,-1 1 0,-2 0 0,-1-1 58,-2-2 1,0-6-1,6 6 1,-1 1-110,0 3 1,0-5-1,1 1 1,-1 2 38,0 1 0,0 2 0,1 0 1,-1 0 98,0 0 0,6 0 1,1 2-38,2 3 1,2-2 0,7 8 0,5 1 52,8 2 0,10 2 0,13 0 0,8-1-91,4 1 1,24 0 0,6 1 0,-34-7 0,2-1-119,4 2 0,1-1 0,4 1 0,1-1 0,5-1 0,0-2 0,4 1 0,1 0-144,2 0 0,1-1 1,8 1-1,1 0 1,-4 0-1,-2 0 1,2-1-1,0 0 107,-1-2 0,1 0 1,4 2-1,0-1 1,-5-3-1,-1-1 0,0 0 1,0-1 54,-1 0 1,-1 0 0,3-1-1,-1-2 1,-5 0 0,0-1-1,0-2 1,0 0 23,1-2 1,0 0 0,-4-1 0,0 0 0,0-1 0,-2 0 0,-3 0 0,-2-1 26,-3 0 0,-2-1 0,1 1 0,-1-1 0,-5 3 0,-1 1 0,-2-1 0,-1 2 110,36-5 1,-11 4 0,-13 7-1,-6 0-576,-7 0 0,-8 0 0,-10 0 0,-6 2-988,-8 3 1380,-5 4 0,-7 7 0,0-1 0</inkml:trace>
  <inkml:trace contextRef="#ctx0" brushRef="#br0">13160 7230 8117,'0'-38'0,"0"-4"-280,0-4 1,0 5 0,0 0-35,0 3 0,0-4 0,-1 4 0,-5-1 660,-4 1 0,-6 1 0,-7 6 0,-8 1-22,-9 4 1,-13-2 0,-6 7 0,-6 3-172,-3 6 0,-16 5 0,-5 9 0,40 0 0,-1 1-46,-2 1 0,1 3 1,-5 4-1,0 4 0,1 1 1,2 1-1,-2 1 0,1 1-60,0 0 1,0 0-1,-2 3 1,2 0 0,4-1-1,2 1 1,2 2-1,1 1 26,4 0 1,2 3 0,0 6 0,1 2 0,3-2 0,2 1 0,0 2 0,1 2-45,1 1 0,3 2 0,3-3 0,3 2 0,3 4 0,4 1 0,3 0 1,2 0-79,3 0 1,3 1 0,3 4-1,2 1 1,4-5 0,2 0 0,4 1-1,3-1-48,1-2 0,3 0 1,11 4-1,3-2 1,1-1-1,2-2 1,5-1-1,2-1-37,6 0 1,2-2 0,4-4-1,2-2 1,5-1 0,1-3 0,1-3-1,1-2-40,1-2 0,3-2 0,12-1 0,1-3 0,-7-4 0,0-2 0,1-2 0,0-2 2,-2-2 1,1-3 0,8-6 0,0-4 0,-3-3-1,0-3 1,-1-4 0,1-4 133,2-5 0,-1-4 0,-5 1 0,0-3 0,-2-4 0,-1-2 1,-3-2-1,0-2 203,-2-2 1,-1-3 0,2-4-1,-2-2 1,-6 0 0,-1-2-1,-1-3 1,-1-1 83,-4-1 0,-1-2 1,0-4-1,-3-1 1,-7 2-1,-3 0 0,-4 2 1,-2 0 169,-2 1 1,-3 0 0,-4 6 0,-4 1 0,-4 1 0,-2 2 0,-4 4 0,-3 2 190,0-41 1,-10 8-1,-13 19 1,-17 5-750,-15 9 1,-20 8 0,-16 15 0,37 15 0,-2 2-912,-6 3 1,-1 1-1,-4 2 1,1 2 1049,-1 1 0,-1 1 0,-1 3 0,0 1 0,2 1 0,0-1 0,-2 0 0,0-1 0</inkml:trace>
  <inkml:trace contextRef="#ctx0" brushRef="#br0">24481 6601 7972,'-60'-55'0,"3"4"0,2 7 474,12 8 1,4 9-1,4 8-547,-1 7 1,-15 7 0,-5 10 79,-14 5 1,-12 11 21,33-8 0,-1 1 1,1-1-1,0 0 1,-2 1-1,0 2 0,1 1 1,1 2-1,1 1 1,2 2 26,-1 1 1,1 3-1,-2 5 1,2 3 0,3 0-1,2 1 1,0 4-1,1 1 27,2 1 1,1 2-1,0 5 1,1 2 0,3-2-1,3 1 1,1 2 0,2 0-56,1-2 0,1 1 1,6 1-1,2 0 0,2-1 1,2 1-1,4-1 0,2 1-94,2 0 1,1-1 0,4 1 0,4-2 0,3-2 0,3-1 0,4-1 0,4-1-27,2-2 0,5-1 0,7 1 0,4-3 1,6-1-1,4-1 0,3-2 0,3-2-59,4-2 0,3-4 1,8-5-1,3-4 1,4-3-1,2-4 0,5-4 1,2-3-108,6-3 1,0-4-1,-29-3 1,0-2 0,0-3-1,1-1 1,0-2 0,-1-2-1,0-1 1,-1-2 0,0 0 257,-1-2 0,-1-1 0,-1-2 0,2-2 0,-1-3 0,-1-1 0,-1-3 0,-2-1 0,0-1 0,0-1 0,-1-1 0,-1-1 191,-1-2 1,0 0-1,-2-1 1,-2 0-1,-1 0 1,-1-1-1,-2 0 1,0-2-1,-1 1 1,18-23 0,-2-1-28,-3-1 1,-2 0 0,-5 2-1,-3 1 1,-6 6 0,-3 1 0,-5 3-1,-5 0 340,-7 5 0,-1 2 1,-2 4-1,-4 2 1,-11-26-1,-14 12-739,-21 11 0,-18 15 1,-20 15-1,-14 9 235,36 7 0,-1 2 0,-7 2 0,-1 2 0,0 1 0,-1 0 0,-1-2 0,0 0 0</inkml:trace>
  <inkml:trace contextRef="#ctx0" brushRef="#br0">14418 9226 7956,'-23'-26'2,"-1"0"1,0 2-56,3 4 1,8 6-1,3 14 1,-2 2-1,-1 5 197,3 9 0,-9 1 1,3 9-1,-3 2-188,-4 2 1,6 2 0,-4-1-1,5 0 222,5 1 1,-1-1 0,7-1 0,1-2-183,3-2 0,2-7 0,5 1-122,4-8 1,11-5-1,7-7 1,5 0 51,4 0 0,7-13 0,-2-4 0,1-4 53,-1-2 1,2-5-1,-6 2 1,1-3 29,-1-3 0,-3-5 0,-9-1 0,-5 0 321,-3-1 1,-4 2 0,-4 4 0,-6-2 78,-8-1 0,-6 6 0,-13 9 0,-8 4-2353,-10 1 1944,-4 7 0,-2 2 0,0 7 0</inkml:trace>
  <inkml:trace contextRef="#ctx0" brushRef="#br0">26116 8943 7880,'-37'14'0,"-8"-1"27,-8-3 0,10-3 1,15 7-1,12 7 1,7 5 123,6 7 1,1 2 0,2-1 0,0 0-147,0 3 0,0 5 0,2-5 0,3-1 111,5 3 1,4-6 0,4 2 0,3-7-59,5-7 1,6-5-1,2-6 1,5-6 317,1-8 1,5-12 0,4-12-1,-3-8-47,-1-11 0,-1-8 0,-2-9 1,-7-3-213,-7-1 0,-11-3 0,-8 6 1,-4 7-62,-7 8 1,-12 6 0,-12 13 0,-5 3 244,-6 7-301,-3 0 0,-7 12 0,0-7 0</inkml:trace>
  <inkml:trace contextRef="#ctx0" brushRef="#br0">4560 8582 8299,'7'-32'116,"-7"1"1,-9 1 215,-5 4 0,4 3 0,-1 9 0,-3 4 88,-5 5 1,0 12 0,-7 12-1,-2 14 264,-2 13-627,-8 18 1,4-8 0,0 12-7,6-1 0,0 1 0,5-14 0,2 0-188,3 0 1,-4-5 0,10-11 0,1-6-825,2-2 0,-1-8 356,5-1 0,-1-14 1,8-12 604,3-14 0,11-23 0,9-7 0</inkml:trace>
  <inkml:trace contextRef="#ctx0" brushRef="#br0">4434 8425 8236,'7'-25'0,"2"4"471,0 4 1,5 8 0,-4 6 0,4 6 51,2 8 0,-2 17 0,-2 10 1,-3 9-389,-2 6 1,-2 11-1,-5-1 1,0 3-295,0 4 1,2-10-1,1 1 1,3-5 38,-3-6 1,4-3-1,0-3 1,0-4-1821,0-1 1,0-10 1939,-2-8 0,-3-3 0,5-2 0</inkml:trace>
  <inkml:trace contextRef="#ctx0" brushRef="#br0">4403 8771 8234,'-30'-14'2670,"4"3"-2532,3-3 0,18 12 0,10-1 0,14 5-466,9 3 0,9 7 1,1-1-1,1 3 208,-1 1 0,6-4 0,0-3-952,6-1 1,-1-1 1071,4-6 0,-4-7 0,-2-2 0</inkml:trace>
  <inkml:trace contextRef="#ctx0" brushRef="#br0">5189 8205 8284,'-23'-7'1003,"13"12"1,-1 2 0,8 10-687,3 10 1,0 13 0,0 5 0,0 4-861,0 7 1,0 2 0,0 1 0,0-3 569,0-2 1,0 4 0,2-6 0,1-1-235,2-2 0,6-4 0,-4-3 0,0-5-1308,0-4 1515,5-9 0,-3 6 0,6-6 0</inkml:trace>
  <inkml:trace contextRef="#ctx0" brushRef="#br0">5519 8645 8878,'-40'0'0,"7"3"0,10 8 856,13 10 0,11 14 0,5 7-1236,-3 3 0,-3-3 0,-5 0 1,-4 0-1,-1 0 54,-1 0 1,8-13-1,-3 1 1,5-6-217,1-4 542,0-10 0,7 4 0,1-5 0</inkml:trace>
  <inkml:trace contextRef="#ctx0" brushRef="#br0">5629 8299 8460,'-26'-19'205,"10"3"0,9 13 1,18 18-503,-6 10 1,-3 6 0,-2 6 0,0 7 0,0 3-536,0 0 0,0 9 832,0-9 0,0-3 0,0-6 0</inkml:trace>
  <inkml:trace contextRef="#ctx0" brushRef="#br0">6007 8566 8078,'-41'-17'121,"5"3"1,9 16-1,6 5-5,4 8 0,-4 13 1,-2 11-1,-1-1-355,-4 0 1,-2 6 0,1-4 0,2 0 617,6-3 0,11 2 0,5-1 1,3-1-309,2-4 1,9 2-1,5-9 1,7 2-61,3-2 0,4-5-11,9-10 0,3 2 0,7-4 0</inkml:trace>
  <inkml:trace contextRef="#ctx0" brushRef="#br0">6179 8818 8905,'-24'19'0,"3"-3"572,4-2 1,8 0-1,4 1 1,3 1-702,2 0 0,7-8 1,3-2-1,6-5-641,5-1 0,2-8 0,6-8 798,3-8 1,-8-8 0,10-3 0,-3-1 0,-5-1-147,-1-2 0,-6 6 0,-7-5 0,-3 1 101,-2 0 1,-2 6 0,-7 7 0,-3 3 400,-5 7 1,-6 5-1,-5 11-84,-5 3 1,-9 11-1,-4 12 1,1 8 0,-2 11 252,-1 9 1,7 2-1,-1 1 1,7 2-107,7-1 0,10-1 1,6 2-1,5-1-391,5-3 1,16-6-1,12 0 1,8-8-844,7-6 1,12-11-1,13-5 1,6-5 786,6-6 0,-37-8 0,-1-4 0,40-6 0</inkml:trace>
  <inkml:trace contextRef="#ctx0" brushRef="#br0">11274 10484 7825,'-62'-21'40,"-6"-2"0,-7 0 0,-7-1 186,38 11 1,-1 2 0,-34-2-1,-8 3 1,3 6 0,4 8-194,-1 6 0,37-2 0,-1 2 0,-1 7 1,0 2-1,-1 2 0,1 2-103,0 2 0,0 2 0,-2 7 0,1 2 0,4-1 0,1 0 0,-1 4 0,2 3 135,0 1 0,1 3 1,2 3-1,1 3 1,6 2-1,1 2 0,1 2 1,2 1 42,3-1 1,1 3 0,2 7 0,4 2 0,3-3 0,3 0 0,2 0 0,3 1-159,1 1 0,3 0 0,1-2 0,3 0 0,3 1 0,3 0 0,3-3 0,4 0-67,2-3 0,4 0 1,7 2-1,5-1 1,2-9-1,2-3 1,3-1-1,2-1-70,1-2 1,1-1 0,5-1 0,2-3 0,1-4-1,3-2 1,-2-5 0,2-3 49,1-3 1,1-3 0,-1-3 0,0-3 0,3-4 0,1-3 0,-1-3-1,1-3 57,-1-2 0,1-4 0,0-6 0,0-5 0,3-3 0,0-4 0,0-2 0,0-3 44,0-2 0,-1-2 1,0-4-1,-1-3 0,-1-2 1,0-1-1,-2-1 0,0-2 141,-1-2 1,-1-2-1,0-2 1,-2 0-1,-6 0 1,-3 0-1,-1 0 1,-1 0 90,-3 3 1,-1 0-1,-1-3 1,-1 0-1,-5 4 1,-1 1-1,-3 2 1,-2 0 207,-3 3 1,-1 1-1,15-30 1,-13 9-1,-8 3-139,-9 2 1,-7 8-1,-7 10 1,-9 4-266,-8 6 0,0 2 0,-6 6 0,-9 2 0,-8 4 0</inkml:trace>
  <inkml:trace contextRef="#ctx0" brushRef="#br0">17311 13580 7832,'-40'-5'925,"5"0"738,7 1-2123,12 9 1,2 4 0,4 9-75,-4 3 1,-4 3 0,-4 8 0,-8 1 811,-5 3 0,-9-2 0,4 4 0,0-1 113,3-1 0,6 1 0,5-6 0,6 1-253,8-1 0,0-1 0,7-2 1,3-4-50,6-1 1,6-2-1,11-5 1,5-1-205,4 1 1,7-2 0,1-2 0,2-3 43,4-2 1,5-2 0,1-5 0,-2 0 73,-3 0 1,4 0 0,-7 0-1,3-1 277,2-5 0,-1-2 0,-2-8 0,-4-2 106,-2-3 0,2-3 0,-6-9 1,-7-2-145,-2-2 1,-6-6-1,-8 1 1,-6-4-423,-3-1 1,-11-5 0,-9-4 179,-11-5 0,-10 1 0,-8-10 0</inkml:trace>
  <inkml:trace contextRef="#ctx0" brushRef="#br0">27955 8959 7897,'16'-31'11,"-7"1"1,-2 2-1,-2 4 1,0 1-1,1 4 465,1 1 1,-6 8-6,5-1 1,-5 15 0,-1 3-171,0 10 1,0 13 0,0 10-1,0 6-154,0 8 0,0 3 0,0 3 1,0-4-103,0-2 0,0 3 0,0-6 0,0-6-175,0-6 0,-5-6 0,0-3 0,1-4-738,3-5 0,1-9 105,0-1 1,0-11-1,0-4 247,0-10 0,0-14 0,1-2 516,5-5 0,2-15 0,8 1 0</inkml:trace>
  <inkml:trace contextRef="#ctx0" brushRef="#br0">28113 8849 7897,'0'-31'34,"0"-1"0,5 3 0,2 2 1,0 6 175,0 4 1,7 1 0,0 1 0,7-1 7,3 0 0,2 0 0,8 2 0,1 2 21,1 2 1,1 6 0,-7 1 0,-4 6-122,-5 8 1,-4 10 0,-3 7 0,-3 5 39,-6 3 1,-5 6 0,-5-3-1,-6-1-284,-3 1 1,-8-3-1,-6-4 1,-6-1-506,-2 1 0,-6-3 0,5-1 0,2-3 477,2-3 1,5-1 0,5-7 0,8-1 118,1-3 0,7 0 1,1 6 256,5 0 0,8 0 0,3-1 0,4 1 42,2 0 1,-2 0-1,-2-1 1,-3 3-136,-2 3 0,-2-4 0,-5 4 0,0-3-21,0-3 1,-7-1 0,-2-2-1,-1-3-300,-1-2 1,1 4 0,-6-4 0,0 0-557,1 0 1,-1 5 0,0-3 105,0-1 1,6 5 641,-1-8 0,8 0 0,-4-5 0</inkml:trace>
  <inkml:trace contextRef="#ctx0" brushRef="#br0">28553 9384 8628,'-9'7'812,"6"5"0,8 5-1325,11 4 1,-1 0 0,8-5 0,-2-2 343,0-4 0,5-3 1,-3-7-1,0 0 78,-1 0 0,4-12 1,-5-4-1,-1-3 248,-3-4 0,-1-1 0,0-7 0,-2-1-4,-4 1 1,-3-6-1,-7 2 1,0 5 162,0 8 0,-7 4 1,-3 4-1,-4 4-211,-2 5 1,-5 5 0,-2 5 0,0 5-251,1 4 0,1 7 0,5 2 0,0 0-1495,1-1 1640,6 6 0,-5-3 0,5 6 0</inkml:trace>
  <inkml:trace contextRef="#ctx0" brushRef="#br0">29150 8645 7896,'-7'-32'112,"6"17"1,-3 9-83,8 13 0,-3 14 0,6 7 0,-1 7 84,-1 7 0,0 11 0,-5 6 0,0 4 461,0 0 0,0 13 0,0-6 0,0 2-571,0 0 0,0-8 0,0-10 0,0-8-44,0-6 0,0-5 0,0-9-301,0-5 1,-5-12-80,0-9 0,-1-20 0,8-13 0,3-7-92,6-9 0,10 0 0,5-7 0,4 4 512,1 7 0,1 4 0,-1 12 0,0 4-157,1 10 1,-1 6-1,-1 12 1,-2 6 393,-2 7 0,-7 10 0,2 2 0,-5 5 773,-5 4 0,-4 5 0,-7-4 1,-2 1-119,-3-1 0,-11-7 0,-12-6 0,-5-1-917,-4 1 1,-5-8 24,5-1 0,-13 0 0,1-8 0</inkml:trace>
  <inkml:trace contextRef="#ctx0" brushRef="#br0">22893 11223 8127,'-37'-39'0,"0"-1"0,2 0 381,2 3-342,2 4 1,3 5 0,-2 5 88,-3 8 0,-11 11 1,-5 8-1,-12 15-166,-10 16 1,32-8 0,1 3-1,-3 4 1,1 2 0,-1 3 0,0 3 92,-1 1 1,0 3-1,0 1 1,0 2 0,3 3-1,2 2 1,0 4 0,2 1-148,2 1 1,3 2 0,1 11 0,4 1-1,3-2 1,2 1 0,2 3 0,1 0 81,2 1 1,2 1 0,4 3 0,2-1-1,4-4 1,1 0 0,2-2 0,2-1-140,2-2 0,2-1 0,5 0 0,5-4 0,6-10 0,5-3 0,1-5 0,3-2 59,0-5 1,4-5 0,7-7 0,4-6 0,-1-8 0,2-5 0,4-6 0,1-5 39,4-5 1,0-5 0,1-6 0,0-6 0,-1-9 0,-1-5 0,2-2 0,-2-4 183,1-1 1,-2-4 0,2-10-1,-2-3 1,-5 5 0,-2-1 0,-1-3-1,-2-1-171,-3 0 0,0-2 1,2-5-1,-1-2 1,-4 4-1,-2-1 1,-1 0-1,0 0 216,-1 0 0,-2-1 0,-5 1 0,-2 0 1,-2 3-1,-4 0 0,-4 5 0,-4 0 39,-1 4 0,-6 1 1,-5 5-1,-6 2 0,-23-24-218,-19 8 0,-5 9 0,-19 12 0,-4 3 0</inkml:trace>
  <inkml:trace contextRef="#ctx0" brushRef="#br0">28286 13580 7826,'-6'-16'-70,"1"1"0,-2 13 0,2 7 0,-6 9-943,-3 7 1120,-15 4 1,2 8-1,-11 3 126,0 6 1,4-3-1,-2-2 1,3-3-174,1 3 1,8-4 0,3 4-1,3-4 127,2-1 0,8 4 0,3 1 0,3-2-224,2-2 0,12-2 0,7 1 0,7-2-117,8-4 0,8 2 1,1-7-1,6-4 0,4-5 1,4-5 0,-3-8 0,0-5 280,1-4 0,2-16 0,-4-7 1,-4-8 448,-6-8 1,-6-6-1,-11-15 1,-5-5-323,-3-2 1,-13 32-1,-2 1 1,-1-38-1,-11-4-254,-12 2 0,2 40 0,-4 1 0,-1-1 0,0 1 0</inkml:trace>
  <inkml:trace contextRef="#ctx0" brushRef="#br0">5802 13392 8089,'-51'41'-85,"6"0"0,5-1-75,5 0 1,7-3 0,4 3 0,1 0 0,4-2 270,1 1 1,4-2 0,2-4 0,3 0 37,2-2 1,2 4 0,7-9 0,3 2-109,5-1 0,11 1 0,6-8 0,2 1-34,3 2 1,6-5-1,4 3 1,4-6 37,1-4 1,5 1 0,2-7 0,-1-1 32,-4-3 1,5-2 0,-11-5 0,-1-4 71,-2-4 1,-3-7 0,-5-2-1,-3-1 260,-2-4 0,-5-9 1,-8-5-1,-3-3-241,-6-2 1,-7-7-1,-10-4 1,-14-3-2406,-13-2 2236,-20 7 0,-6-5 0,26 33 0,0 0 0</inkml:trace>
  <inkml:trace contextRef="#ctx0" brushRef="#br0">17720 9682 7687,'0'-21'0,"0"-1"-540,0-3 0,0 6 0,0-2 602,0 3 0,-7 1 1,-4-2-1,-3-2-117,-1 2 0,-3-4 349,-3 2 1,-3-7 0,-9 2 0,-2-2-58,-2 2 0,-7-4 0,2 4 0,-5-4-130,-5-1 1,1 4 0,-6 3-1,-3 1-11,-1 4 1,-9 3 0,-3 6 0,-6 5-24,-5 3 1,4 2 0,-6 0-1,1 2-59,40 0 0,1 1 0,-2 1 0,1 2 0,-1 3 0,1 2 0,1 0 1,1 0 21,-43 14 1,41-13 0,-1 2 0,2 1-1,1 1 1,-2 0 0,1 0-17,-1-1 0,1 1 0,2 3 1,2 1-1,-4 1 0,0 1 1,1 2-1,1 1 17,0 1 0,0 1 1,-5 0-1,1 0 1,6-1-1,2 0 1,-2 2-1,1 0 3,1 0 0,1 0 0,0 2 0,0 1 0,-29 27 0,3 5-44,32-30 1,1 2-1,-2-3 1,1 2-1,4 3 1,2 1-1,0 0 1,1 1-1,-20 38 0,23-36 0,2 2 0,-16 37 1,17-36-1,1 1 20,2 1 0,0 1 0,-2 9 1,-1 1-1,4-4 0,0 1 1,1 0-1,0 0-41,1 1 1,0 0 0,1 1 0,1 1 0,2 1 0,0 0 0,1-2 0,0-1 47,2-1 1,0-1 0,-2 4 0,1 0 0,3-2 0,1 0 0,0-1 0,-1 0-1,-1-3 0,1-1 0,2 4 0,0-1 0,-1-6 0,1 0 0,2-1 0,1 1-17,3 1 1,1 0 0,0-3 0,2 0 0,0 1 0,1-1-1,1 1 1,-1 1-14,1-1 0,1 0 0,3 9 0,0 0 0,-1-2 0,0-1 0,1 3 0,0 0 7,-1 1 1,1 0 0,3 1 0,1-1-1,-2 1 1,1-2 0,1-1 0,2-1-49,2-2 1,0 1-1,0 0 1,1-1-1,1-3 1,1 0-1,0-2 1,1-1-10,-1-1 1,2-1-1,2-1 1,2-2-1,-3-2 1,1-1 0,1-1-1,1-2 36,1-2 0,-1 1 1,3 2-1,0 0 1,1-6-1,0-1 1,2 0-1,0 0-5,2 1 0,2-2 0,-1-5 0,0 0 0,5 1 0,0 1 0,0-2 1,2-1-11,2 0 0,0-1 0,1 2 1,1-1-1,3-2 0,1-1 1,-1-1-1,2-1-9,2-1 0,1-2 0,-2 0 0,1-1 0,0-3 1,1 1-1,-1 0 0,1-1 10,1-2 0,1 0 0,3 0 0,1 0 1,0-4-1,1-1 0,-1 0 0,-1 0-21,0-1 1,0-1 0,2 0 0,0 0 0,2 1 0,-1-2-1,1 0 1,0-1-73,1-3 1,-1-1 0,-4 1 0,1-2 0,0-5 0,1-2 0,-1 0 0,-1 0 109,2 0 1,-1-2 0,-3-2 0,-2-2 0,3-1-1,-2-2 1,-1-1 0,-1-1 6,-2 0 1,0-2 0,-1-5 0,0-1 0,-2 2 0,0-1 0,-1 0 0,-1 0 32,-2 0 1,-1-1 0,-1 0 0,-1-2 0,-2 0 0,0 0 0,-1 1 0,-2 0-25,-1 2 0,-2 0 0,2-4 0,-1 0 0,-5 4 1,-2-1-1,0-1 0,-1-2 41,-2 0 0,-1-3 1,1-2-1,-1-1 1,-2-3-1,-3-1 0,0-3 1,-1 0 28,0-3 1,-2-1 0,-4-1 0,-1 0 0,1-2 0,-2-2 0,-3-1 0,-2-2-24,0-4 1,-2-1 0,-3-3 0,-2 0 0,-1-3-1,-2 1 1,-2 0 0,-3 0 111,-1 3 0,-4 0 0,-4-10 0,-3-1 0,0 6 1,-1 1-1,-1-1 0,-2-1-64,0 0 0,-2 0 1,-3 3-1,-2 0 0,3 2 1,-1 0-1,-2 2 0,-1 0-6,-3 0 0,-1-1 0,-2-3 0,-1 1 1,0 9-1,0 1 0,-1 2 0,-1 1-105,-1 2 1,-3 2 0,-4 2 0,-2 2 0,1 4 0,-2 1 0,-2 3 0,-1 2-161,-4 3 0,0 2 1,4 2-1,-1 3 1,-2 5-1,0 2 1,2 1-1,1 1-536,4 0 1,-1 3 713,-5 3 0,1 2 0,-31-13 0,37 16 0,0 1 0,0 0 0,1 0 0,0 2 0,0 0 0</inkml:trace>
  <inkml:trace contextRef="#ctx0" brushRef="#br0">11824 4825 8223,'-14'-7'0,"3"11"103,6 15 1,5 20-240,5 18 0,-3 18 0,3 13 0,-3-39 0,-2 1 199,1 5 0,-2 0 1,-1 1-1,-1 0 1,0-3-1,1-1 1,-1-3-1,0-1-63,0-2 1,-1-1 0,1 37 136,-8-14 1,8-1 0,-4-15 0,2-5-71,0-8 0,-6 1 0,4-14 1,0-3-298,0-4 1,-3-3 0,3-2 0,0-2-210,0-2 1,-6-6 0,3-1 0,-4-8 438,-2-10 0,-6-15 0,-3-10 0,-6-7 0</inkml:trace>
  <inkml:trace contextRef="#ctx0" brushRef="#br0">11447 5658 8126,'-7'-36'0,"-4"-1"1,-3 2 0,-2 11-1,1 6 145,-1 6 1,5 10 0,1 6 0,0 15 49,1 16 1,0 16 0,6 8 0,-3 7 47,3 8 0,6 11 1,6 3-1,5-6-83,9-4 1,5 1-1,5-11 1,2-5-31,1-9 0,8-16 1,-2-18-1,4-8 124,1-7 1,2-12 0,3-10 0,6-15 29,3-13 1,2-6 0,0-10-1,-2-4-477,-4 1 0,-26 29 1,0 0-1,24-33 1,-26 34-1,0 0 26,0-1 0,0 0 0,21-37 0,-23 33 0,1 0 0</inkml:trace>
  <inkml:trace contextRef="#ctx0" brushRef="#br0">24591 4511 8674,'-16'-33'413,"0"7"1,8 15 0,2 15-351,5 15 0,-5 14 0,1 23 0,0 12 69,-2 14 1,6-35 0,0 2 0,-2 2 0,1 1 0,1 0-1,0-1-45,1 0 0,0 0 0,0 5 1,0 1-1,0-7 0,0 0 1,0-1-1,0 1-93,0 0 0,0-2 1,0 38-1,-2-4 1,-1-7-88,-2-5 0,-6-6 0,4-17 0,-2-1 115,-3-4 1,-2-6 0,-3-9 0,-2-7-518,-2-2 1,-6-9 0,5-4 0,-3-5 196,-3-5 0,0-16 0,0-14 298,2-9 0,0-7 0,-6-11 0</inkml:trace>
  <inkml:trace contextRef="#ctx0" brushRef="#br0">24056 5470 8063,'0'-49'229,"-7"-3"1,0 20 91,-3 1 0,4 13 0,12 16 0,4 13 22,4 15 0,7 11 0,4 13 0,1 5-144,2 2 1,10 17 0,-5-8 0,4-1-73,1-3 1,17-6-1,-1-14 1,3-9 44,5-10 1,4-9 0,6-19-1,1-9 432,2-12-599,-31 7 1,-1-3 0,-2 0 0,-1-1 0,5-3 0,1 0-344,-5 0 1,1 1 0,6-2 0,1 0 0,-5-1 0,1 0 0,2-1 0,2-1 337,2-2 0,-1-1 0,-3-3 0,0 0 0,5 2 0,1 0 0,1 0 0,1 0 0</inkml:trace>
  <inkml:trace contextRef="#ctx0" brushRef="#br0">21352 2326 8090,'-28'32'0,"7"-1"494,10 1 1,8 4 0,3 3 0,0 1-150,0 3 1,7 3 0,3 1 0,3 0 0,-1 0-713,-2 0 1,-6-1 0,1-4-70,-3-6 0,-7-2 0,-2-5 0,-2-2-641,-3-6 0,5-13 1077,1-8 0,12-21 0,2-12 0</inkml:trace>
  <inkml:trace contextRef="#ctx0" brushRef="#br0">21635 2625 8496,'-26'5'547,"-1"2"0,3 2-510,0 3 0,6 0 0,-5 1 1,4-3-15,3 2 1,-3 2-1,10 2 1,1 1 48,2 4 0,5-3 0,1 3 0,0-2 74,0 2 1,7-4 0,5 4 0,5-3-127,4-2 0,13-6 1,-3-1-1,4-2-184,3-4 1,-3-1 0,6-2 0,-1 0-370,0 0 0,-5-2 1,0-3-1,-6-4 104,-2 1 0,-8-6 0,0 3 0,-5-3 414,-3-2 1,-8 6-1,1 1 1,-6 0 13,-3 1 1,-9 4 0,0-1-1,-6 5 385,1 5 1,2-1 0,1 6 753,0 2 0,4 1-849,7-3 1,12-3-1,17-9 1,4-1-177,5-2 0,2-13 0,-3 2 0,-1-1-33,1-1 0,-3-2 0,-1-1 0,-3 0-347,-3-2 0,-2 5 0,-10-3 0,-5 4-144,-3 1 0,-5 2 0,-6 4 321,-7 5 0,-10 3 0,-2 5 1,-3 6 261,-1 7 1,-8 5 0,9 0 82,-3 5 0,8 4 0,5 1 0,4 0 0,3-1 3,3-4 1,6 4 0,10-5 0,7-1-161,8-3 0,4-4 1,8-3-1,-1-3-98,0-6 1,6-3 0,0-2 0,-2-2-239,-2-3 1,-2-9 0,1-9 0,-2-1-107,-4-4 1,2 3-1,-7 1 1,-2 1-586,-2 4 1,-8 1 861,-4 3 0,-6 13 0,-8 9 1,-7 10 315,-1 10 0,-1 2 0,4 1 0,4-2 46,5-2 0,3-7 0,2 2 0,2-5-118,3-5 1,3 1 0,10-7 0,1-1-265,2-3 0,5-1 0,-5-1 0,0-5-332,2-4 1,-6-4 0,4-2-1,-3 0-120,-2 1 1,-1-1-1,-1 0 302,-3 1 0,-2-1 0,-6 0 0,2 0 450,-1 1 1,-2-1 292,-2 0 0,0 6 84,0-1 1,0 15 0,0 3 0,0 10-127,0 9 1,1 4 0,3 5 0,3 5-107,1 7 1,-2 4 0,2-4 0,-1 0 30,-3 0 0,-2-1 1,-4-2-1,-3-4-237,-6-2 0,-5-3 0,-3-7 0,-3-4-1087,-3-1 1,6-7 0,-2-7-165,3-2 0,3-4 1099,-1-8 0,0-11 0,1-8 0</inkml:trace>
  <inkml:trace contextRef="#ctx0" brushRef="#br0">23286 2845 8039,'0'-16'-122,"0"0"356,0 1 0,-2 1 0,-3 3 255,-6 6 0,-3 3 0,0 4 0,2 5 5,2 9 0,-1 5 0,-3 7 1,4-4-291,4-1 0,5 3 1,2-5-1,5-4-343,4-4 1,4-1 0,4-7 0,1-1-49,2-3 0,5-2 0,-3-5 1,-1-4-454,1-4 1,-2-7-1,-5-2 1,-2-1-86,-4-4 1,-3-2 0,-7-1 0,0-2 561,0-4 0,0-2 0,0-4 0,0 1 163,0-2 0,0 1 0,0 1 0,0 5 0,0 4 0,-1 8 268,-5 4 0,3 6 0,-8 6 0,1 9 478,1 9 0,-3 6 0,7 6 0,1 6-105,2 2 1,2 10-1,0 4 1,0 6-280,0 4 1,6 4 0,1-3 0,1 1-183,5-1 1,-1-4 0,0-6 0,-2-4-430,3-1 1,-1-4-1,-2-8 1,-3-4-749,0-5 0,-5 1 1,5-10-465,0-1 1,-3-8 1460,6-10 0,1-18 0,4-5 0</inkml:trace>
  <inkml:trace contextRef="#ctx0" brushRef="#br0">23773 2703 8688,'-16'9'813,"8"10"0,2-3 0,5 3-452,1 4 0,0 1 0,0 6 1,0-4-167,0-5 0,1 2 1,3-2-732,1-2 1,0-1-2297,-5-3 2832,0-6 0,7-16 0,2-10 0</inkml:trace>
  <inkml:trace contextRef="#ctx0" brushRef="#br0">23867 2578 7981,'-7'-9'0,"4"-3"0,-7 7 594,-3 1 1,6 4-704,2 5 0,5 4 0,5 5 109,6-4 0,3 4 0,1-5 0</inkml:trace>
  <inkml:trace contextRef="#ctx0" brushRef="#br0">24088 2641 8326,'7'15'222,"-7"1"1,-2 0-1,-9-1 1,1 1-129,1 0 1,-5 0 0,4-1-14,-4 1 0,5 0 0,4-1-146,3 1 0,7 0 1,4 0-1,3-1 160,6 1 1,1-2 0,-3-2 234,-1-1 0,1-1 1,-2 6-63,-3 0 0,-5-6 0,-7-1 0,-4 0-128,-6-1 0,-3-4 1,-2 1-1034,1-3 0,-1-2 0,0-2 351,0-3 542,1-4 0,-1-14 0,0-1 0</inkml:trace>
  <inkml:trace contextRef="#ctx0" brushRef="#br0">24213 2656 7981,'13'0'0,"1"0"666,3 0 0,9 2 0,0 2 0,4 1-375,2-2 1,3-1 0,-2-2 0,-4 0-1088,1 0 0,-7 0 0,-4-2-104,-7-3 1,-6 2 53,-12-8 846,-2 8 0,-8-11 0,0 5 0</inkml:trace>
  <inkml:trace contextRef="#ctx0" brushRef="#br0">24465 2562 7981,'-21'23'687,"0"3"1,7 4 0,9 1 259,3 0-683,2 8 0,2-6 0,3 5 1,6-3-295,2-3 1,1 3 0,-1-11 0,-5 2-142,-1 1 1,6-8-62,-3 2 0,-1-11-1299,1-4 1,1-19 1530,5-8 0,-1-14 0,1-5 0</inkml:trace>
  <inkml:trace contextRef="#ctx0" brushRef="#br0">24732 2751 7979,'-7'31'0,"-1"0"0,-3 1 261,1-1 1,6 1-1,-1-1 1,3-1 554,2-4 1,0-3 0,0-7 0,0-1-50,0 1-779,7-7 1,-5-11-1,5-14 1,-2-6-99,0-3 1,7-10 0,-1 4 0,5-2-164,5-1 0,-2 3 1,7-1-1,2 3-19,2 3 1,-1 3-1,-1 7 1,-3 2 237,-2 4 0,-2-2-205,-6 6 1,-1 3-1048,-3 8 1306,3-3 0,-6 12 0,8-6 0</inkml:trace>
  <inkml:trace contextRef="#ctx0" brushRef="#br0">25314 2782 7855,'-16'0'607,"9"2"0,6 3-349,4 6 1,2-3-1,-5 3 1,0 3 24,0 5 1,0 4-1,0 5 1,-1-2-47,-5 2 0,5 1 0,-6 1 0,1-2-363,1-2 1,0-7-1023,5 2 1,2-10-971,3-6 2118,-3-10 0,5-11 0,-7-8 0</inkml:trace>
  <inkml:trace contextRef="#ctx0" brushRef="#br0">25361 2483 8256,'-9'2'2403,"4"3"-2574,3 6 0,4 3 0,3 2 0,8-1 1,4-1 170,4-3 0,0 3 0,-5-6 0</inkml:trace>
  <inkml:trace contextRef="#ctx0" brushRef="#br0">25581 2389 7879,'-14'2'181,"4"3"1,3 6 0,7 10 0,0 5 354,0 3 0,0 5 0,0 2 0,0 4-100,0 1 1,0 9-1,0-3 1,0 2-77,0 0 1,0-3-1,-2-4 1,-1-6-31,-3-3 1,-1-3 0,4-4-211,-2-5 0,-6-12-808,6-9 1,1-14-1,10-12 1,4-6-118,4-4 0,7 3 0,2-2 0,-1 5 408,1 4 0,5 6 0,-3 1 0,1 7 434,0 7 1,-2 3 0,3 4 280,-6 3 0,-4 4 0,-3 6 0,-2 1 0,-3 0 384,-2 0 0,-3 5 0,-11 0 0,-9-2-90,-9-2 1,-4-1 0,-5 0 0,-2-1-356,-6 1 1,3-7 0,1-4 0,3-3-838,4-2 1,-3-7 0,15-4 0,5-3-1543,7-1 0,5-6 2122,2 0 0,21-14 0,6 2 0</inkml:trace>
  <inkml:trace contextRef="#ctx0" brushRef="#br0">25927 2751 7879,'16'7'315,"0"3"1,-6 9 0,-1 4 0,-2 1 515,-4 4 1,-1 2 0,-2 2 0,0-3-426,0-3 0,0 2 0,0-7 1,0-1-355,0-3-261,0-8 0,2-2 1,3-11-1,6-6-779,2-11 0,3-7 0,2-4 1,1 1 507,2 0 0,5 6 0,-3 4 0,-1 4 595,1 1 0,-2 7 1,-5 4-1,0 3 325,-1 2 0,-4 2 0,-2 3 1,-2 6 14,-4 3 0,4 7 1,-2 1-1,-1 1 288,-3 0 0,-1 3 1,0-3-1,0-1-629,0 1 0,0-2 0,0-5-2923,0-1 910,0-6 1899,7-16 0,9-10 0,9-15 0</inkml:trace>
  <inkml:trace contextRef="#ctx0" brushRef="#br0">26619 2641 8968,'-16'22'748,"-5"1"1,2 7 0,3-1-701,4 5 1,9 4-1,-3-5 1,5-5 211,1-3 1,0 1-1,1-5 1,3-2-1142,1-2 1,0-1 0,-5 0-2084,0 0 2964,0-8 0,0-8 0,0-8 0</inkml:trace>
  <inkml:trace contextRef="#ctx0" brushRef="#br0">26509 2782 8391,'-30'-9'0,"4"4"519,5 3 1,4 2 0,3 2-186,3 3 1,6-3 0,12 5-259,9 0 1,6-5 0,10 3 0,-1-3-292,1-2 0,10-2 1,-1-1-1,0-4-523,-1-2 1,-7 4-1,5-4 1,-3 2 465,-3 3 1,1 3-1,-12 1 1,-2 1 332,-1 5 0,-3 4 0,-1 9 0,-3 4 432,-6 1 0,-1 1 1,-1 3-1,2-2-81,-1 2 1,-4-4-1,-4 1 1,-3-2 2,-1-4 0,2-2 1,-2-1-768,1 0 1,1-9-372,6-7 723,0-14 0,0-18 0,0-8 0</inkml:trace>
  <inkml:trace contextRef="#ctx0" brushRef="#br0">27043 2546 7790,'-34'11'0,"2"3"0,9 1 2,9 5 1,7-1 0,7-3 0,0-1-203,0 1 0,7-5 0,6-3 1,6-1 199,7-3 0,-3 4 0,-1 1 0</inkml:trace>
  <inkml:trace contextRef="#ctx0" brushRef="#br0">27201 2766 7790,'8'25'0,"-2"-3"276,-5 1 0,5 0 0,-1 7 0,-2-2 117,-1-1 0,-2 5 1,0-11-1,0-2-450,0-1 204,0-3 1,0-8 0,0-7 0,0-8-65,0-6 0,0-14 0,0-4 1,0-3-588,0-3 1,0 5-1,0-4 1,0 6 360,0 4 0,0 5 0,-2 6 243,-3 0-83,3 7 1,-5 4 0,9 10-69,3 6 1,6-2-1,8 1 1,2 1 130,-2-3 0,4 6 0,0-1 0,-1 4 324,1 4 1,-2 12 0,-5 0 0,-2 4-104,-4 1 0,-3 4 1,-7-5-1,0-2 273,0-2 0,-1-3 0,-3-4 0,-3-5-698,-2-4 0,4-8-285,-5-4 1,6-17 0,1-9 0,6-7-216,8-3 1,8-6 0,3 0 0,3 3 231,3 0 1,2 10-1,3 3 1,0 5 557,-2 6 1,4-2 0,-8 6 0,1 5 696,-2 4 0,2 6 1,-7 8-1,-4 2-391,-5 2 0,2 2 0,-5-4 0,2 2-744,-1-1 0,-6-3 0,2-3 141,1-4 1,-3-3 0,6-8 130,3-5 0,1-9 0,1-10 0</inkml:trace>
  <inkml:trace contextRef="#ctx0" brushRef="#br0">28286 2703 8969,'-9'7'532,"4"4"0,8 3 0,2 2 0,-1-1-326,-2 1 1,3 5 0,0 2-1,0 1 20,2 4 1,-3 9 0,4 5 0,1 3 13,0 2 1,-4 0 0,4 2-1,0 2 3,-1 1 0,-4 1 0,1-8 0,-3-1-37,-2-2 1,5-13 0,0 1 0,-1-5-296,-2-6-485,-2-9 0,0-5 0,0-10 329,0-5 0,0-4 1,0-2-100,0 0 1,0 1-1,0-1 1,0 0-37,0 0 1,0 1 0,0-1 277,0 0 1,0 1 0,0-1 0,0 0 121,0 0 0,0 1 0,0-1 0,-2 0 264,-3 1 1,1-1 575,-6 0-712,6 7 0,-3-6 0,7 1-531,0-5 0,0-8 1,0 5-1,0-3 72,0-3 0,0-7 1,0-1-1,0 1 258,0 2 0,0-4 0,0 0 0,2 4 163,3 5 0,6 0 0,8 5 0,4 1 85,1-1 1,2 7 0,7 8 0,1 1 30,-3 3 1,4 9-1,-9 8 1,2 6 162,-2 7 0,-5 4 0,-8 1 0,-5 2 131,-1 4 1,-1-4 0,-8 4 0,-3-6-364,-6-5 0,-8 2 0,-4-7 0,-1-3-364,-4-6 0,-2-5 0,0-7 0,2 0-962,2 0 1,7 0 0,-2-2-227,4-3 1,3-4-1,3-6 1395,6-1 0,3-7 0,2-1 0</inkml:trace>
  <inkml:trace contextRef="#ctx0" brushRef="#br0">28804 2813 7912,'18'0'0,"1"0"0,2 2 334,-2 3 0,-1 9 1,-4 9-1,-4 2 429,-5 3 1,-1-4 0,-1 2 0,3 0-481,-3-1 0,-1-2 0,-4-9 0,-1-2 13,-3-2 0,-1-6 1,2 1-356,-5-3 0,3-4 0,1-3-301,5-6 0,1-4 0,0-6 1,1-4-261,5 1 1,8-6-1,8 4 1,3-4 114,3-1 1,2 6 0,1 4 0,-1 4-37,-4 1 1,2 0-1,-7 2 1,-2 4 831,-2 5 1,-1 3-247,0 2 0,-7 7 0,-4 5 1,-3 7 1006,-2 8 0,-6 2 0,-1 3 0,0-1-475,0 1 1,2-1-1,5 0 1,0-1-638,0-4 1,7 2 0,4-7-1,3-3-208,1-6 1,8-5-1,3-7 1,6 0-11,4 0 1,3-12 0,3-6 0,-6-5 99,-2-4 0,-5-8 1,-2-2-1,-8 2 218,-7 2 1,-5 3 0,-9 4 0,-5 5 320,-8 3 1,-8 10 0,-10 3 0,-4 3-354,-5 2 0,4 2 0,1 1 0,5 4-700,6 2 0,5-4 1,9 4 55,2-2 0,8 3 0,2-5 0,10-1 33,10-2 1,4-4 602,7-3 0,8-11 0,1-9 0</inkml:trace>
  <inkml:trace contextRef="#ctx0" brushRef="#br0">29811 2546 7814,'15'-24'220,"-6"1"370,-4 7 0,-3 4-36,-2 7 0,0 19 0,0 17-111,0 3 1,-5 6 0,0 3-1,-1 6-49,-1 4 0,4 4 0,-6-3 0,0 2-173,1 4 1,2-6-1,-2-4 1,1-6-79,3-7 0,2-6 0,1-5-456,-4-5 1,5-10 0,-2-9-374,5-11 0,15-10 1,-1-18-1,6-5-33,5-3 1,7-1-1,3 4 1,1 6 422,-1 3 0,2 8 1,-7 6-1,-3 7 390,0 6 0,-7 6 0,-2 6 0,-6 6 717,-4 7 1,-4 6 0,-9 6-1,-3 0-97,-6 1 0,-10-1 0,-5-1 0,-5-2-592,-6-2 0,2-7 1,-5 1-1,1-8-392,4-7 1,2-3-1,4-2 1,2 0-1034,6 0 1,6-13 0,4-4 1302,6-6 0,3-3 0,2-5 0</inkml:trace>
  <inkml:trace contextRef="#ctx0" brushRef="#br0">30534 2452 8924,'-12'9'0,"-2"6"737,-4 10 0,-1 17 0,5 5 0,2 0-394,1-3 1,6 5 0,-4-6 0,2-1-193,4-2 0,1-3 1,2-4-1,0 0-803,0-1 0,0 3 0,0-11-1521,0 1 2173,0-3 0,0-13 0,0-2 0</inkml:trace>
  <inkml:trace contextRef="#ctx0" brushRef="#br0">30723 3096 7814,'-2'16'718,"-3"0"0,3 0 0,-2-1-396,8 1 1,10-7 0,9-4 0,1-7-374,4-8 1,7-2-1,2-15 1,-2-1-413,-2-1 1,-2-8 0,-1 0 0,-6 2 143,-8 2 0,-7-2 1,-9 2-1,0 3 461,0 1 1,-7 6 0,-4 2 99,-3 4 0,-1 8 1,-3 4-59,-3 3 1,2 9-1,-7 7 1,-2 9 86,-2 8 0,-1 6 0,-1-1 1,4 5 513,7-1 1,0 5 0,13-3 0,-1 2-543,4-2 0,5-6 0,5-8 0,7-3-353,7-3 0,7-8 1,11-8-1,5-5-686,4-1 1,2-14 0,3-7-1,3-7 23,2-3 1,-5-4-1,1 2 1,-3 5 783,-2 3 1,-8 6 0,-6 9 0,-7 5 275,-3 3 1,-9 5 0,-9 8 0,-3 10 570,-2 7 1,-7 8 0,-5 3 0,-6-1 242,-3 1 1,-5 3 0,3-6 0,1-3-736,-1-5 1,2-5 0,5-9-1129,0-4 1,9-4-1,9-13 400,12-9 1,11-12 0,13-10-2816,9-2 2758,7 5 1,13-4 0,-1 9 0,-1 4 377,1 5 1,-6 11 0,-8 5 0,-5 3 607,-5 2 0,-10 12 1,-12 7-1,-4 7 253,-5 8 0,-4 1 1,-7-2-1,-2 2 20,-3 1 0,1-1 0,-6-9 0,-1-5-65,2-3 0,1-4 1,4-2-1362,-1-1 1,2-8 0,8 1-357,5-8 1,11-3-1,9-5 1,8 1-781,10-1 1722,16-2 0,8-2 0,15 1 0</inkml:trace>
  <inkml:trace contextRef="#ctx0" brushRef="#br0">20770 3474 8102,'-21'-2'-274,"0"-2"-286,2-1 1,8-2 219,6 2 560,-3 3 0,13-3 0,0 8 0,11 4 0,8 0 138,8 0 1,24 6 0,8-3 0,15 4-341,-36-6 1,3 0 0,9 0 0,2 0-1,5-1 1,1 1 0,7 1 0,2 0-109,6 1 0,3 1 0,6-2 0,2-1 0,-26-1 0,1 0 0,0 0 0,2-1 0,1 0 1,1 0-142,0-1 0,1 1 1,2-2-1,4 0 1,3 0-1,-1-1 1,1 0-1,0 0 0,0-1 1,3 1-1,0-1 1,0 0 190,1 0 0,0-1 1,0 0-1,2 0 1,1-1-1,0 1 1,-18-1-1,0 0 0,1 1 1,1-1-1,1 1 1,0 0-1,1 0 1,1 0-66,0 0 1,1 0 0,1 0 0,0 1 0,3 0 0,2 1 0,-1 0-1,-1 0 1,-3-1 0,-1 0 0,0 0 0,0 0 0,1 1 0,0-1-1,0 1 1,0 0 189,-2 0 0,1-1 1,0 1-1,0 1 0,7 1 1,1 1-1,1 0 0,-1 0 1,-3-2-1,0 1 1,0-1-1,0 0 0,3 1 1,1 1-1,0 0 0,0 0-130,2 0 1,0 1-1,0 0 1,1 1-1,2 0 1,0 1 0,0 1-1,0 0 1,-4 0-1,0 0 1,-1 1-1,0-1 1,-2 1 0,1 0-1,-2 0 1,1 0 66,-3 0 0,-1-1 1,0 1-1,0-1 1,2 0-1,1 0 1,-1-1-1,-2 0 1,-5-1-1,-2 0 1,-1-1-1,0 0 1,0 0-1,-1-1 1,0 0-1,-1 0 7,18 0 1,0-1-1,-1-1 1,2 0-1,1-2 1,-2-1-1,-3-1 1,-1-2-1,-1-1 1,-2 0 0,-1 0-1,-1-1-115,-1-1 0,-1 1 1,-1-1-1,-4 0 0,0-1 1,-1 1-1,-7 0 0,0-1 1,-1 1 85,28-2 0,-1-2 0,-2 0 0,0-1 0,0 2 0,0 1 0</inkml:trace>
  <inkml:trace contextRef="#ctx0" brushRef="#br0">15629 15985 7977,'-16'-16'-621,"7"6"675,4-1 1,12 3-1,7-3 449,5 6 0,11 8 1,1 6-1,10 3-346,4 6 0,7 1 0,4-3 0,4-2-48,4-4 0,10 4 1,-1-5-1,2 0-79,-1-4 1,6-3 0,-5-2 0,0 0-416,2 0 0,-7 0 1,-2 0-1,-3 0 385,-2 0 0,6 7 0,3 1 0</inkml:trace>
  <inkml:trace contextRef="#ctx0" brushRef="#br0">17720 15938 7919,'-16'0'569,"2"-2"755,4-3-1216,3 3 0,15-3 0,8 8 0,12 4 153,12 2 1,6-5-1,17 3 1,7-2-168,5 0 1,3 0 0,3-5 0,-1 0-132,-1 0 0,6 0 0,-11 2 1,-3 3 36,1 6 0,-8 3 0,6 1 0</inkml:trace>
  <inkml:trace contextRef="#ctx0" brushRef="#br0">19402 15922 7901,'-21'-2'177,"0"-3"0,2 5 26,9 0 1,6 5 0,15 8 0,11-3 197,12 2 0,14 2 0,17 2 0,12-2-303,10-4 1,-34-3-1,1-1 1,3-3 0,1-1-1,3 0 1,0-1-73,2 1 0,0-2 0,7 0 0,0 0 0,2 0 0,-1 0 0,0 0 0,0 0-668,0 0 1,1 0-1,1 0 1,-1 0 641,-7 0 0,1 0 0,6 0 0,1 0 0,-1 0 0,-1 0 0</inkml:trace>
  <inkml:trace contextRef="#ctx0" brushRef="#br0">22358 15922 8123,'-14'-14'455,"14"4"0,21 1 0,23 5 0,8-1-262,11 2 0,-17-1 1,4-1-1,9 0 1,3 0-1,6-2 1,3 0-51,8-2 1,1 2 0,-20 3 0,2 1 0,0 1 0,2 0 0,0 0 0,0 1-1,0 0 1,1 1 0,0 1-294,1 0 0,1 1 0,-1 0 0,-1 0 0,-1 1 0,-1 1 1,0 1-1,-1 1 0,0 0 0,26 4 0,-1 1-45,-4 2 0,-2 0 1,-3 2-1,0 2 195,-5 1 0,0 1 0,3-2 0,-1 2 0,-7 4 0,0 1 0,0 2 0</inkml:trace>
  <inkml:trace contextRef="#ctx0" brushRef="#br0">19009 14680 8023,'-31'-40'-88,"-1"2"0,1 8 0,-2 4 1,-2 7-216,-2 7 0,-14 5 0,-3 7 0,-9 0 0,-8 0 428,-6 0 0,-4 8 1,36-1-1,0 2 67,0 2 1,1 2-1,-5 5 1,0 1-1,-3 3 1,1 2-1,0 2 1,2 3-72,-1 4 0,0 3 1,4 0-1,2 3 0,1 1 1,2 2-1,1 0 0,3 1 35,2 1 0,2 1 0,1 8 1,4 1-1,7-4 0,2 1 1,3 0-1,2-1-42,4-1 1,3 0-1,4 5 1,4-1 0,5-4-1,4 0 1,3-1-1,4 0-236,4-1 0,5 0 0,5 1 0,4-2 0,4-4 0,3-3 1,3-2-1,2-3 4,3-2 0,3-4 0,5-5 1,1-5-1,3-1 0,0-4 1,3-3-1,0-2 35,-1-3 0,1-3 0,-2-9 0,0-6 0,-2-2 0,-2-5 0,-1-4 1,-2-4 47,-2-4 1,-2-4-1,-3-4 1,-3-2-1,-5-2 1,-2-3-1,-3-1 1,-2-2 187,-4-1 1,-2-2-1,-3-5 1,-2-1-1,-1-3 1,-3 0-1,-3-3 1,-3 0 46,-3 1 1,-2-1-1,-2 3 1,-3 0 0,-4 3-1,-4 1 1,-1 4 0,-5 1-213,-4 3 0,-7 3 1,-8 6-1,-6 7 0,-9 6 1,-5 7-1,-6 4 1,-3 6 11,-7 5 0,-2 5 0,-6 0 0,-1 4 0,-3 3 0,-1 3 0,-5 1 0</inkml:trace>
  <inkml:trace contextRef="#ctx0" brushRef="#br0">17437 16614 8023,'-14'7'40,"2"5"1,1 9 291,-1 10 0,-2 8 0,-2 8 0,1 0-85,-1 0 1,0 0 0,2 1 0,2-3-237,1-3 1,8-5-1,-2-11 1,3-5-130,2-4-321,0-1 0,2-14 1,3-9-1,4-11-1048,-1-8 1487,6-4 0,-5-8 0,7-2 0</inkml:trace>
  <inkml:trace contextRef="#ctx0" brushRef="#br0">17484 16488 8382,'-7'16'432,"4"-6"0,-6 2 0,2 4-497,3 3 1,3 4-1,2-2 1,3 5 463,1 4 0,6 7 0,-4 1 0,0 2-209,0 4 0,5-6 0,-3 1 0,1-4-479,0-4 0,-4 4 0,2-11 0,-1 1-656,-3-4 1,-2-4-234,-2-1 1178,-7-7 0,-2 5 0,-7-6 0</inkml:trace>
  <inkml:trace contextRef="#ctx0" brushRef="#br0">17374 16944 8283,'-24'0'2502,"10"0"-2216,14 0 0,7-5 1,12-1-1,5 3-360,8 1 0,4-3 0,1 0 74,5 1 0,3-12 0,3-1 0</inkml:trace>
  <inkml:trace contextRef="#ctx0" brushRef="#br0">17893 16614 8070,'-35'8'0,"7"-2"225,14-5 1,14-6 0,19 0-273,2 1 0,0 1 0,-5 0 0,1-3-18,4 3 0,-3 1 1,4 2-1,-1 0-253,0 0 0,0 0 318,-5 0 0,0 0 0,0 0 0</inkml:trace>
  <inkml:trace contextRef="#ctx0" brushRef="#br0">18034 16551 8396,'-17'24'0,"-2"-1"302,-2 0 1,0 1 0,5 8 0,0-1 8,1 0 1,-1 6-1,0 2 1,0-1 113,1 0 1,6 4-1,4-5 1,3-2-408,2-2 1,2-7 0,3-1 0,5-3-286,4-2 1,2-8-1,0-3 1,1-2-175,4-4 1,-3-1-1,3-2 1,-4-2 103,-1-3 0,0 1 0,-1-6 337,1-2 0,-7-9 0,-2-4 0</inkml:trace>
  <inkml:trace contextRef="#ctx0" brushRef="#br0">17924 16897 7882,'-21'0'0,"0"0"0,0 0 175,6 0 1,8 0 0,7 1 0,8 3 55,6 1 0,7 6 0,4-6 0,3 0-763,5 2 1,4-5 0,-1 3 0,5-3 531,-1-2 0,5 0 0,-5 0 0</inkml:trace>
  <inkml:trace contextRef="#ctx0" brushRef="#br0">18569 16661 7872,'-2'-16'723,"-3"0"1,-4 1 0,-7 1-191,1 3 0,-1 4 0,-1 7 0,-3 0-476,-1 0 1,-5 7 0,3 6 0,-1 6 29,-4 7 1,0 2 0,2 0 0,7-4-475,6-1 0,1 3 1,7-3-1,2 0 31,1-1 0,10-1 0,8-5 1,7 0 124,1-1 1,11-4 0,-1-2 0,2-1 150,3 1 1,-3-5 0,-6 1 0,-4-3 250,-5-2 1,-5 1 133,-6 5 1,-10 1 0,-12 5 0,-7-2-252,-7 2 0,-4 1 0,-1-1 1,-1-3-393,1-2 1,1 3-1,4-3 1,5 0 337,3 0 0,3 5 0,-1-3 0</inkml:trace>
  <inkml:trace contextRef="#ctx0" brushRef="#br0">18726 16944 7955,'-2'0'589,"4"0"0,14 0 0,1 0-510,4 0 0,4 0 0,8 0 0,2 0-332,2 0 0,1 0 0,-1-2 0,3-1 253,0-3 0,-1-6 0,-8 3 0</inkml:trace>
  <inkml:trace contextRef="#ctx0" brushRef="#br0">19324 16661 7786,'-11'7'0,"2"3"316,2 4 0,2 4 1,3 3-1,-1 5 425,-2 4 1,-1 1 0,6 1-1,0 1-933,0 3 1,0-2 0,2 4 0,2-3-453,1-4 1,5 3-1,-4-14 1,-1 0-1313,2-3 1956,-5-8 0,12 5 0,-6-5 0</inkml:trace>
  <inkml:trace contextRef="#ctx0" brushRef="#br0">19528 16661 7786,'11'0'244,"-1"0"148,2 0 0,2 0 0,2 0 0,0 0-179,-1 0 0,1 7 0,0 3 0,0 6 47,-1 5 0,-1-2 0,-3 7 1,-6 2-60,-3 2 1,-2 2 0,-2-1 0,-3-1-144,-6-4 1,-3 2 0,-1-7 0,1-2-171,3-2 0,-1-1 1,7 0-173,1 0 0,4-8 0,5-2-99,6-5 1,3-1-1,3-1 1,4-3-91,5-1 0,4-7 1,3 1-1,2-3-142,2-2 1,3-5 614,-8 0 0,10-13 0,-9 0 0</inkml:trace>
  <inkml:trace contextRef="#ctx0" brushRef="#br0">20251 16708 7987,'14'-16'0,"-3"1"346,-6-1 1,-5 7 0,-7 2-81,-9 0 1,-6 5 0,-10-3-1,-1 3-110,-4 2 1,4 7 0,-4 4 0,4 3-272,2 2 1,6-1 0,6 1 0,5 0-15,4-1 0,6 3 1,-1 1-1,5 4 80,5 1 1,9-3-1,9 5 1,1 1-1,4-3 1,0 4 0,0-5 0,-2 1 70,2 4 0,-3-5 0,-1-2 0,-3-4 18,-7-1 1,-3-2-1,-8-2-19,2-1 0,-6-8 0,-12 1 0,-6-8 238,-7-6 0,-4-6 0,-1-3 0,-1-4 40,1-1 0,1-1 0,2-3 0,4 2-263,1-2 1,9 0-1,9 2 1,5 3-363,5 1 0,11 4 0,12-3 1,8 5 325,12 6 0,6-11 0,9 3 0</inkml:trace>
  <inkml:trace contextRef="#ctx0" brushRef="#br0">21918 16504 7813,'-16'5'439,"0"0"1,1 6 0,-1-3 0,0 5 65,1 4 1,-1 9-1,-2 2 1,-1 7-239,-2 7 1,-5 9-1,3 1 1,1-1-280,-1-2 0,2 1 0,5-1 0,0-5-577,1-4 0,4 0 0,2-7 0,2-5-379,4-3 1,1-10 174,2-4 793,0-22 0,7 1 0,2-21 0</inkml:trace>
  <inkml:trace contextRef="#ctx0" brushRef="#br0">21839 16535 8035,'0'16'572,"0"-6"0,0 1 0,0 1-422,0 2 1,5 7 0,1 3 0,-1 4 496,2 6 1,-5 6-382,3-4 1,-3 6-194,-2-5 1,0 5 0,1-4-1,3 1-45,1-1 0,0-1 0,-5-6 0,0-1-642,0-4 1,0-3 0,0-7 613,0-1 0,-7 1 0,-1 0 0</inkml:trace>
  <inkml:trace contextRef="#ctx0" brushRef="#br0">21635 16912 7806,'-19'-1'172,"3"-5"1,4 3 32,12-8 0,7 6 0,5-4 0,7 2-188,7 4 0,4 1 0,3 2 0,4 0-292,5 0 1,0 0 0,1 0-1,3 0-1303,-2 0 1578,-1-7 0,4-8 0,1-10 0</inkml:trace>
  <inkml:trace contextRef="#ctx0" brushRef="#br0">22217 16582 8314,'-16'7'935,"9"-5"1,7 3-815,9-3 0,6-2 0,5 0 0,2 0-174,3 0 1,-1 0-1,4 0 1,-3 0-606,-3 0 0,-1 0 0,-5 0 658,0 0 0,-1-7 0,1-2 0</inkml:trace>
  <inkml:trace contextRef="#ctx0" brushRef="#br0">22248 16629 8413,'-35'32'0,"2"-1"0,5 1 521,4-1 0,-1 2 1,8 2-1,3 2-169,0-2 0,7 3 1,1 1-1,5-1 9,1 1 1,1-3 0,5-6-1,4-4-507,4-5 0,7-5 0,0-6 0,0-4-414,2-5 0,-4-2 0,5-6 0,-1-7 207,-4-6 0,-1-13 0,-3 0 353,1-5 0,0-4 0,0-5 0</inkml:trace>
  <inkml:trace contextRef="#ctx0" brushRef="#br0">22390 16692 7806,'-21'2'0,"0"3"0,-4-1 0,8 6 0,3 3 556,0 0 1,2 3 0,-1 0 0,5 0-188,1-1 1,1 1-1,8 0 1,3 0-505,6-1 0,10-6 0,5-4 1,4-3-363,1-2 0,8 0 1,2-4-1,5-4 93,1-8 0,0-10 0,0-2 0,1-5 71,-1-4 0,-2-1 0,-3 4 0,-5 1 480,-4 4 1,-9 8 0,-4 0 0,-8 3 405,-7 2 1,-5 8 0,-7 2-1,-10 6 0,-13 6 0,-8 4 0,-10 11 1,3 4-530,3-1 1,-2 11-1,9-2 1,6 4-228,6 1 0,12 4 0,6-5 1,4-2-106,1-2 1,8-2 0,8-1 0,7-4 198,1-5 1,6 0 0,-6-3 0,2-6 254,1-3 1,-13-4 0,1-5 728,-1 0 1,-8-2 0,-6-1-596,-9-3 0,-12-4 0,-5 5 0,-4-1-477,-1-1 1,-6 6 196,0-5 0,-6 5 0,2 1 0</inkml:trace>
  <inkml:trace contextRef="#ctx0" brushRef="#br0">23018 16912 7782,'32'0'0,"1"0"398,4 0 1,3 0 0,5-1-1,-1-3-54,-2-1 1,-7-2-1,3 3 1,-1-1-507,0 2 1,-6-4-1,-6 1 1,-3 1-851,-2-2 1012,-3 5 0,-1-11 0,-1 4 0</inkml:trace>
  <inkml:trace contextRef="#ctx0" brushRef="#br0">23726 16614 8122,'23'8'238,"3"-2"1,4-5-1,1-1 1,0 0-19,1 0 0,-1 2 0,-1 2 0,-4 3 199,-5 1 0,-3 3 0,-3 5 0,-1 1-291,-3 4 0,-4-2 0,-9 7 1,-3 2-1,-7 0-62,-8-1 0,-4 2 0,-6-3 5,4 4 1,-7 2-1,5-3 1,2-1-114,1-2 0,6-6 0,9 1 32,4-4 0,6-8 1,6-4-1,6-3-361,7-2 1,11-2 0,8-3 0,2-6-88,4-3 1,0-7 0,-1-3 0,-2-2 30,-3-2 1,4-11 0,-5 8-1,-2-2 137,-2 0 1,-2-4-1,-1 0 1,-2 2-261,-2 2 550,-7 2 0,4 6 0,-7 2 0</inkml:trace>
  <inkml:trace contextRef="#ctx0" brushRef="#br0">24496 16598 7051,'-8'7'-83,"-1"-3"1,5 6 559,-1 2 0,-5 2 0,3 0 0,0 0 39,0 2 1,-5-4 0,3 11-1,-2-1-182,1 5 0,-1 8 1,-4 3-1,-1 0-188,0 1 1,6 3 0,1-6 0,2 1-178,3 2 0,3-8 0,1 2 0,1-7-7,5-3 0,2-4 0,8-7 1,0-3 18,0-2 0,1-3 0,4-10 0,4-4 52,-1-4 0,4-7 1,-7-2-1,-2 1-165,-1-1 0,-8-3 1,-1 3-1,-2 0-10,-4 1 0,-10 1 1,-8 7-1,-12 3-132,-8 6 1,-5-2 0,-9 2 0,-1 3 72,-3 6 1,3-1-1,6 6 1,5-2-55,6-4 0,5 4 255,13-2 0,-8 8 0,-2-5 0</inkml:trace>
  <inkml:trace contextRef="#ctx0" brushRef="#br0">24434 16645 8050,'1'9'994,"6"-4"-788,9-3 1,7-2 0,8 0 0,2 0-150,4 0 0,-2 0 0,7 0 1,2 0-490,1 0 0,2-7 0,-1-2 0,-3-1-396,-1-1 0,-7-1 828,2-9 0,-4-3 0,-2-8 0</inkml:trace>
  <inkml:trace contextRef="#ctx0" brushRef="#br0">25188 16457 7561,'0'-16'66,"-2"7"1,-3 4 0,-7 5 578,-7 5 0,-6 6 1,-6 11-1,-2 8-218,-4 5 1,0 14 0,-3-2-1,5 4-43,0 3 0,7-2 0,7 4 0,6-5-309,4-1 0,4 1 1,7-6-1,2-3-263,3-5 0,9-6 0,9-4 0,0-8 212,-1-7 0,4-5 0,-3-7 0,2-2-653,3-3 1,-6-9 0,-3-10 0,-5-4-267,-3-6 0,-8 0 895,3 2 0,-12 1 0,-2-1 0</inkml:trace>
  <inkml:trace contextRef="#ctx0" brushRef="#br0">24811 17054 7750,'2'16'0,"1"-1"-93,2 1 1,8-6-1,-3-1 1,4-2 419,2-3 0,5-3 1,1-2-1,3-5 1,1-4 196,-1-4 1,-1-3-1,-7-4 1,1-4-46,-4 1 0,-9-6 1,0 6-1,-5-1-109,-5 4 1,-11 4 0,-12 1 0,-5 2-850,-3 3 1,-8 5 0,0 6 0,-3 0-1275,0 0 1,-9 5 1752,9 0 0,-4 7 0,4-3 0</inkml:trace>
  <inkml:trace contextRef="#ctx0" brushRef="#br0">24402 16692 7750,'-31'16'9,"6"2"1,4 1-1,4 3-129,1 3 1,6-1 0,1 6 0,0 0 478,0 3 1,6 2-1,-2-2 1,5 2-166,5 2 1,-2-1-1,6-4 1,0-1-92,0 1 0,-6-6 0,2-2 0,-3 1 219,-2-1 0,-2-5 0,-3 2-98,-5-3 1,-10-10 0,-2-2 0,-3-5-405,-3-1 0,-3 0 0,-4-1 0,-2-5-533,2-4 0,2-6 0,2-5 713,-1-5 0,8-4 0,1-1 0</inkml:trace>
  <inkml:trace contextRef="#ctx0" brushRef="#br0">24198 16645 8282,'28'2'570,"3"3"0,1-3 0,15 3 0,5-3 0,2-2-375,-1 0 1,1 0-1,0 0-195,2 0 0,-5 7 0,3 2 0</inkml:trace>
  <inkml:trace contextRef="#ctx0" brushRef="#br0">23286 16064 7820,'-28'-28'0,"-4"-4"0,-8-1 0,2 5-256,-2 2 1,1 7 0,-6-2 0,-9 5 0,-8 6 247,-7 4 1,21 6-1,-1 0 1,1 2 0,-1 2-1,-5 1 1,-1 2-36,-4 2 1,0 1 0,1-1 0,0 1 0,-1 3 0,-1 2 0,0 1 0,0 1 180,-3 3 1,0 0 0,1 3 0,0 2 0,3 1 0,1 2-1,1 1 1,2 3-8,3 0 1,1 2-1,5 2 1,3 2-1,3-4 1,1 1-1,5 1 1,2 0 282,4 1 0,2 1 1,-16 39-1,21 3 1,12 4-305,11 5 1,17-3-1,-1-43 1,4-1 0,6 0-1,4-2-92,3 1 1,5-3-1,12 4 1,4-4-1,3-2 1,3-3-1,6 0 1,4 0-123,6 0 0,2-1 0,-24-13 0,1 0 0,0-2 0,4 2 1,0-2-1,2 0 0,3-1 0,0 0 0,1-1-148,3 0 1,1-1 0,1-1-1,6-1 1,0-2 0,1-1-1,-4-1 1,0-2 0,0-1-1,0 0 1,0-1 0,0 0 104,0-1 1,0-1 0,1-2 0,1-2 0,0-3 0,-1 0-1,-3-2 1,-1-1 0,0-2 0,-1-1 0,0-1 0,0-1 171,-1-2 0,-1 0 0,0-3 0,-1-1 0,-1-2 0,-1-1 0,-4 0 0,0 0 0,-1-1 0,-3 0 0,0-1 0,-1 0-13,-2 0 0,0-1 0,-1-1 0,3-4 0,0-2 0,-1-1 1,16-12-1,-3-2 0,-2-2 0,-3-2 172,-5 2 1,-3-1 0,0-5 0,-5-2 0,-9 1 0,-4 0 0,-3 2 0,-3 0 6,-3 2 0,-4-1 1,-5-1-1,-5 0 0,-6 1 1,-4 1-1,-4 1 1,-2 1-68,-4 0 0,-4 0 0,-7-1 1,-7 3-1,-5 5 0,-5 3 1,-5 1-1,-4 3-271,-5 2 0,-4 4 0,-17 3 0,-6 7 147,0 2 0,-3 4 0,-8 0 0,0 2 0,4 1 0,0 1 0</inkml:trace>
  <inkml:trace contextRef="#ctx0" brushRef="#br0">19009 16378 7970,'9'-58'0,"-4"1"0,11-8 0,1 9 0</inkml:trace>
  <inkml:trace contextRef="#ctx0" brushRef="#br0">18710 15828 7686,'-66'8'12,"0"0"1,-6 2 0,-1 2-1,-5 1 1,-2 2 0,0 2 0,-2 3 55,-3 2 0,-1 3 1,24-4-1,0 1 1,1 3-1,-2 3 1,2 1-1,-1 1 1,2 2-1,0 0 1,0 1-162,3-1 1,0 1 0,0 1 0,-1 3 0,0 1 0,1-1 0,-18 12 0,4 0 0,5-1 0,4 1 298,6 1 1,4 0-1,8-2 1,4 0-1,8-2 1,4 1-1,5-2 1,5 0-235,3 0 0,7 1 0,10 4 1,10 0-1,8-4 0,7-3 0,9 0 1,7-2-113,7-1 1,6-3 0,16-2-1,6-4 1,-22-11 0,2-3 0,1 0-1,5-1 1,1-2 0,2 0 11,7-1 0,1-1 1,1-2-1,2-2 0,0-1 1,0-3-1,5-3 0,0-3 1,1-1-5,4-1 0,1-3 1,-2-1-1,-9-2 0,-1-1 1,0-3-1,7-3 1,1-3-1,-2-2 0,-3-1 1,0-2-1,-2-1 1,-5 0-1,-1-2 0,-1-1 151,-3 1 0,-2-1 1,-1-2-1,1-2 0,-1-1 1,-2-2-1,-4 3 1,-3-2-1,0 0 0,-1 0 1,0-1-1,-2-1 141,-1 0 0,0-1 0,-2-1 0,-3 1 0,0-1 0,-3-1 0,13-17 0,-3-1 1,-4 2-1,-3 0 109,-4 3 0,-3-2 1,-7-2-1,-6 1 0,-8 9 1,-3 1-1,1-41 9,-15 12 0,-37 3 0,-28 20 0,20 29 0,-5 4-334,-10 1 0,-4 4 0,-12 5 1,-4 4-1,17 4 0,-3 3 0,0 1 1,-4 1-1,-1 3 0,0 1 56,-4 2 0,0 2 0,-1 1 0,-6 1 0,0 1 0,1 1 0,6 1 0</inkml:trace>
  <inkml:trace contextRef="#ctx0" brushRef="#br0">26902 15985 7808,'-7'-47'199,"-2"1"0,1 5-75,2 4 0,5 5 1,2 6-1,5 7 0,2 5 365,1 4-302,5 6 0,-11 6 59,8 14 1,-8 8-1,4 11 1,-1 5-1,1 6 115,1 8 1,-2-2 0,4 0 0,1-3-498,-3-2 1,5-6-1,-6-5 1,0-4-724,0-6 0,-1-3 1,0-9 240,4-4 0,4-6 0,2-15 618,0-10 0,6-21 0,3-7 0</inkml:trace>
  <inkml:trace contextRef="#ctx0" brushRef="#br0">27216 15734 7671,'9'-30'0,"-2"4"0,0 5 156,4 3 1,10 3 0,5-1 0,3 2 348,3 3 0,-6 4 0,0 7 0,1 2-256,-3 3 0,2 6 0,-8 10 0,-6 5-157,-3 4 1,-4 3 0,-5 4 0,-2 3-49,-3 0 1,-4 5-1,-7-5 1,1 1-19,-1-5 0,0-3 0,1-1 0,1-2-256,3-4 1,2-4-1,6-6-130,-2 0 0,1-6 1,9-1-1,6-2-154,3-3 1,7-3 0,1-1 0,3 0 172,3 0 1,7-12-1,3-5 1,2-6 277,4-5 0,-4-7 0,0-5 0,1-4 129,-1-5 1,-5-5-1,1 4 1,-2 1 221,-3-2 1,-6 6 0,-4 4 0,-6 5 127,-4 6 0,-4 6 0,-9 8 0,-5 2-87,-9 3 0,-6 6 0,-10 10 0,-1 8-85,-4 6 0,9 5 0,-1 10 0,4-1-561,6-2 0,8 11 0,8-5 0,6 6 29,8 5 1,10 4 0,5 0-1,4-1 144,1-2 1,-1-4 0,-2-3 0,-4-7-83,-1-7 0,-4 0 0,-8-7 271,-6-2 0,-10-8 0,-7-6 0,-8-3 276,-6-2 1,-4-7 0,-1-4 0,-1-3-8,1-1 0,7-6 0,3-2 1,3 0-281,2 0 1,8-8-1,2 3 1,6 0-221,6-2 1,9 1 0,12-1-1,2 2-279,3 2 0,4 5 0,3-3 1,1-1 107,4 1 1,1 3-1,2-6 1,0 1 356,1 2 0,-6-6 0,-2 4 0,-2-2 0,-3 2 0,-3-2 0,-4 5 0,-2 0-28,2 1 1,-6 1-1,1 5 1,-2 0 215,0 1 1,0 6 0,-5 4 0,-1 3 231,1 2 1,-5 9 0,-3 6 0,1 12-72,0 7 1,-6 5 0,3 6 0,-5 1-37,-1 3 1,0 6-1,0 0 1,0-1-141,0 0 1,0-3 0,0-8-1,0-4-116,0-6 1,-1 0 0,-5-14 0,-2-3-42,-1-4 1,-5-8-493,3 1 0,-1-16 1,2-4-1,6-5-148,8-2 0,4-1 0,10-5 0,3 4 239,5 1 1,4 4 0,-1 7 0,-1 3 388,-1 2 1,-3 2 0,4 6 0,-3 5 369,-3 4 0,-6 4 0,-7 2 1,-2-1 286,-4 1 0,-3 2 0,-7 1 0,-7 2-31,-5-2 0,-7-3 0,1-4 0,-1-2-682,-2 3 0,-5 1 0,7 0 1,-2-2-1257,2-2 0,3-4 1308,7 4 0,7-6 0,2 3 0</inkml:trace>
  <inkml:trace contextRef="#ctx0" brushRef="#br0">29150 15954 8718,'6'10'0,"1"1"200,1 1 1,-2 7-1,2 2 1,-1-2-339,-3-1 0,-3 3 0,-1 0 1,0-2 60,0-2 0,0-6 1,-1-3-853,-5-1 929,5-1 0,-13 1 0,5 1 0</inkml:trace>
  <inkml:trace contextRef="#ctx0" brushRef="#br0">29245 15639 8330,'-6'11'0,"1"-1"39,2 2 0,1 2 0,2 2 0,0 2-229,0 3 1,0-2 0,0 7 0,0 0-273,0-1 462,7 4 0,2-11 0,6 4 0</inkml:trace>
  <inkml:trace contextRef="#ctx0" brushRef="#br0">29449 15734 7829,'7'8'-122,"5"-1"1,7-2-13,8 1 1,4 1 0,4-4 0,2 2 76,-2-1 0,3-2 0,-1-2 0,-4 0 57,-5 0 0,2 0 0,-6 0 0</inkml:trace>
  <inkml:trace contextRef="#ctx0" brushRef="#br0">29685 15671 7737,'10'0'-26,"1"0"98,1 0 1,-3 0 0,0 1-539,-2 5 2,5-5 464,-10 6 0,11-7 0,-4 0 0</inkml:trace>
  <inkml:trace contextRef="#ctx0" brushRef="#br0">29748 15608 7647,'-9'7'94,"-3"2"1,5 6 0,0 3 377,0 3 1,-5 3 0,1 9 0,-3 4 64,-2 5 1,8 3 0,2 2-1,5-1-275,1-4 0,3-4 0,6-6 1,8-3-230,6-2 1,9-5 0,8-8 0,3-3-1020,6-6 0,7-5 986,-3-5 0,13-4 0,-1-7 0</inkml:trace>
  <inkml:trace contextRef="#ctx0" brushRef="#br0">26933 16692 7715,'0'-8'533,"7"1"0,6 7 0,4 0-250,4 0 0,0 1 0,-4 3 0,3 3-58,1 2 1,0 3-1,-6 7 1,-1 4-149,-3 1 1,1 2-1,-7 6 1,-1-1-104,-2 1 1,-4-1-1,-2 1 1,-3-1 12,-1 0 0,-3 1 1,-5-2-1,2-4-30,4-5 1,-2-4 0,6-1 69,3 0 1,1-6-1,4-1-140,3-2 1,4-2 0,7-7 0,-1-3-141,1-5 0,5 1 0,0-2 1,0-1-24,2-2 0,-4-7 0,7 0 0,0 0-225,-1-1 1,3-1 0,-6-5 0,1 2 500,0-2 0,5-2 0,-4-1 0</inkml:trace>
  <inkml:trace contextRef="#ctx0" brushRef="#br0">27499 16850 7715,'16'-16'-1028,"-2"0"1976,-3 0-579,-4 1 0,-9 8 1,-2 7-269,-1 8 0,-5 8 1,4 3-1,3 4-88,1 1 0,2 1 1,0 3-1,0-2-17,0 2 0,2 0 1,3 0-1,4-4 19,0-1 1,-1-2 0,-4-5-1,1-1 63,-1 1 0,-3-5-178,-1-1 0,0-5 0,-1 4-157,-5-2 1,-2-2 0,-10-5 0,-3 0-436,-5 0 0,-2-1 692,2-5 0,-11-2 0,4-8 0</inkml:trace>
  <inkml:trace contextRef="#ctx0" brushRef="#br0">27421 16865 7724,'9'-2'0,"-1"-1"6,5-2 0,11-6 1,18 6-1,3 0 0,1 0-64,-4-1 0,-2 1 0,-5 5 0,1 2-890,-1 3 948,-1-3 0,4 12 0,2-5 0</inkml:trace>
  <inkml:trace contextRef="#ctx0" brushRef="#br0">28176 16551 7809,'-16'0'0,"5"0"-99,1 0 1,1 7 0,-5 5 0,0 7 577,-3 7 1,-10 15-1,3 4 1,0 2-9,3 4 0,3 5 1,4-4-1,4-1-454,4-2 0,5-9 0,2-3 1,5-4 21,4-2 1,9-12 0,6-5 0,3-5-297,5-5 1,2-10 0,-4-6-1,1-7 56,-1-7 1,-3-4 0,-5-3-1,-9 0-72,-5 1 0,-4-3 0,-9 11 0,-6-1 170,-11 4 0,-7 11 1,-4 5-1,1 3-167,0 2 1,1 2 269,4 3 0,-4 4 0,6 6 0</inkml:trace>
  <inkml:trace contextRef="#ctx0" brushRef="#br0">28631 16598 7733,'11'-5'0,"-1"-2"0,3 0 36,1 0 0,1 3 0,-1 10 152,-3 4 1,-4 16 0,-7 7 0,0 4 412,0 2 1,0 4 0,0-1-1,-2 4-449,-3 1 1,3-7 0,-3-3 0,3-4-214,2-2 0,-2-6 0,-1-4-552,-2-4 221,-1-8 0,6-9 0,0-13 1,0-4 36,0-4 1,6-5 0,1 5 0,1 0 52,5-2 1,1 11 0,1-2-1,1 4 307,0 1 1,-1 5 0,1-1-1,0 5 308,0 5 0,-6 4 0,-1 9 1,0 1 98,-1 2 1,-4 1-1,1-2 1,-5 1 53,-5-2 0,-4-2 0,-7-1 0,1-2-359,-1-4 1,-2 3 0,-1-8-1,-2-2-896,2-1 0,0-2 789,-2 0 0,-4 0 0,-6 0 0</inkml:trace>
  <inkml:trace contextRef="#ctx0" brushRef="#br0">29087 17070 8603,'2'15'0,"3"1"-30,6 0 0,-4-1 0,-2 1-89,-3 0 0,3-6 0,2-1 119,2-2 0,1-2 0,6-5 0</inkml:trace>
  <inkml:trace contextRef="#ctx0" brushRef="#br0">29213 16614 8486,'5'15'545,"2"1"-255,2 0 0,-4 7 0,6 3 0,-1 2-590,-1-2 1,5 4 0,-3-6 299,3 1 0,1 4 0,1-4 0</inkml:trace>
  <inkml:trace contextRef="#ctx0" brushRef="#br0">29402 16771 8600,'-2'9'-338,"16"3"1,18-7-1,2-1 370,5-3 1,1 5-1,6-1 1,-3 0-1,-1 0 1,0 1 35,-2-3 1,-1 4-69,-8-2 0,1 1 0,-1-6 0</inkml:trace>
  <inkml:trace contextRef="#ctx0" brushRef="#br0">29716 16771 8837,'-19'30'0,"3"-1"0,8 3 634,4 6 1,4 4-1,2 2 1,1-4-202,3-2 0,6-1 1,0-6-1,7 1 1,9-2-267,7-4 1,5 0-1,9-10-1011,4-8 0,4-4 844,11-4 0,11-21 0,-35 8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4733 9258 8004,'-16'-16'0,"1"0"0,6 6 113,4-1 1,3 17 0,2 4 0,0 13 0,2 8-1,1 4 1188,2 2 1,1 5-1158,-6-6 0,5 6 0,2-3 0,0-1-178,0 1 1,0-8 0,-4-6 0,4-3-186,2-3 1,-6-6 0,4-5-722,0-1 1,0-3 0,6-11-1,-3-9 940,2-8 0,2-13 0,2 4 0,0-6 0</inkml:trace>
  <inkml:trace contextRef="#ctx0" brushRef="#br0">5063 8991 8004,'7'8'171,"4"-1"0,4-1 541,6-1 0,-3 7 0,3-3-965,-4-1 224,-1 13 0,3-10 1,-1 12-1,-6-2 38,-3 0 0,1 5 1,-5-2-1,-1 2 10,-2 2 0,-2 6 0,-2-10 0,-2 2 23,-1 0 0,-2-5 1,4 4-1,-3-3 240,3-2 1,1-3 0,2-1 76,0 0 0,2-2-525,3-4 1,4-3 0,8-7 0,4-2-397,5-3 0,4-5 0,3-11 1,2-6 196,2-2 0,7-10 1,-2-3-1,3-3-45,2-2 1,0-6-1,1-2 1,-3-3 418,-3-1 1,-4-1-1,-6 9 1,-4 1 119,-7 4 0,0 6 0,-13 11 0,1 2 272,-4 6 0,-10 11 1,-7 5-1,-7 5-50,-8 5 0,-8 11 0,-3 10 1,1 4-18,4 1 0,0 6 0,12 1 0,4 0-371,4 1 0,8-2 0,10-4 1,8 2-159,6 1 0,10-1 1,10-8-1,-1-5 116,1 1 0,3-7 0,-6 1-79,-1-5 0,-3-3 0,-6 2 0,-5-6 429,-4-3-32,-8-2 0,-9 0 0,-12 0 1,-6 0-123,-3 0 0,-6 0 0,0 0 0,-2 0-76,-3 0 0,2 0 1,3 0-30,0 0 0,8 0 1,0-2-1,7-3-620,6-6 0,12-3 1,8-3-1,8-4 608,10-6 0,10-16 0,-2-6 0</inkml:trace>
  <inkml:trace contextRef="#ctx0" brushRef="#br0">6635 8472 8458,'0'-16'317,"2"7"1,2 6-395,1 6 1,0 13 0,-5 12-1,-2 5 445,-3 4 1,3 5 0,-3-4 0,3 2 59,2 4 1,2 0-1,2-1 1,3-2-254,1-3 0,-2-1 0,2-6 0,-1-1 26,-3-4 0,-2-3 1,-2-8-1,0 1-419,0 0 1,-2-7-243,-3-4 1,3-5-1,-3-7-110,3-9 1,2-1 0,2-9 0,3-1 93,5 3 0,10-4 1,2 7-1,3 2 235,3 1 1,0 10-1,0 2 1,-2 5 624,2 1 0,0 0 0,0 1 70,-2 5 1,-7 4 0,0 9 0,-7 2 0,-5-2 219,0-1 1,-5 3 0,2 0 0,-8-2-458,-6-2 0,-9 4 0,-4 0 0,-2-1-775,-3-3 0,4-1 0,-1-2 0,3-4-985,3-5 1543,1-3 0,2-2 0,1 0 0</inkml:trace>
  <inkml:trace contextRef="#ctx0" brushRef="#br0">7296 8786 8021,'-28'11'319,"7"-1"1,7 8 0,14 8 0,0 4-405,0 1 1,0-5 0,0-1 0,0-1-172,0 1 1,0-6 0,0 2-381,0-4 0,2-8 636,3-4 0,4-10 0,6-4 0</inkml:trace>
  <inkml:trace contextRef="#ctx0" brushRef="#br0">7327 8550 7947,'-33'0'2357,"7"2"-2786,21 3 1,1 9 0,15 7-1,-1-1 12,-1-3 0,5 4 1,-4 2-1,4-1-381,2 1 798,7-2 0,1-5 0,8 0 0</inkml:trace>
  <inkml:trace contextRef="#ctx0" brushRef="#br0">7626 8708 7947,'-16'8'2185,"7"1"-2474,4-4 0,16-1 0,4 5 0,5-2 159,2-4 0,3-1 0,6-2 0,1 0 113,-1 0 1,6-2 0,0-1 0,-4-4-638,-5-2 0,1 4 654,-2-6 0,-5 1 0,1-6 0</inkml:trace>
  <inkml:trace contextRef="#ctx0" brushRef="#br0">7956 8503 7985,'-38'16'1154,"13"2"0,4 4 0,13 8-1144,6 5 0,2 14 1,2 0-1,1 3 603,2 2 0,2 4 0,-2-6 0,6-1-258,3-2 1,9-9-1,5-3 1,5-4-816,3-2 1,13-8 0,0-6 0,4-6 459,1-4 0,19-9 0,1-7 0</inkml:trace>
  <inkml:trace contextRef="#ctx0" brushRef="#br0">11305 5077 8327,'-56'24'-77,"4"11"0,6 14 1,4 19-1,21-28 1,0 2 13,-1 5 0,-1 2 0,-4 17 1,-2 3-1,-3 4 0,0 2 0,8-20 1,-1 0-1,0 1 0,-1 5 0,-1 0 1,0 1 111,0 0 1,-1 1 0,1-2 0,0-3 0,-1 0 0,1-1 0,-3 5 0,0 1 0,0-1-207,2-4 1,1 0 0,-1-1 0,-1 0 0,1 0 0,-1-1 0,-13 22 0,0-1 0,1-6 0,0-2 393,1-4 0,0-1 0,-1 1 0,0-1 0,0-4 0,-1-1 0,3-2 0,0-1-130,1 0 0,-1-2 0,-3 1 1,0-1-1,5-6 0,1 0 0,1-3 1,2 1-141,1-3 1,2 1 0,4-4 0,0 0-1,-18 32 33,2-4 0,13-3 0,-3 10 0,3 0 0,-1-2 0</inkml:trace>
  <inkml:trace contextRef="#ctx0" brushRef="#br0">17516 4951 8118,'-2'-33'-114,"-3"8"-69,-6 12 1,-5 16 0,-5 20 0,-10 20 0,-15 24 336,16-25 0,-2 3 0,-8 7 0,-1 3 0,-4 7 0,-1 3 0,-1 3 0,0 2 69,0 2 1,0 3-1,11-18 1,-1 3-1,0-1 1,1-3 0,1 0-1,-1 0-348,-2 3 0,0 2 1,-1-1-1,0-1 1,-1 1-1,0 1 1,-1 2-1,-1 1 1,-1 1-1,0-1 1,-2 0-1,0 0 1,1-2-1,-1-1 1,0 1 144,-2 0 1,0-1-1,-1 1 1,0 1-1,-1-1 1,0 0-1,0-2 1,1-1-1,0 0 1,1-1-1,0 0 1,1-1-13,1-2 0,0-1 1,0 1-1,-1 2 0,0 0 1,0 0-1,5-4 0,1-1 1,1 0-1,0-1 1,1 0-1,1-1-271,2-1 0,1 0 0,0 0 0,-13 20 0,3 0 263,6-4 0,3 1 0,2 0 0,1-1 0,3-5 0,1 0 0,-1 2 0</inkml:trace>
  <inkml:trace contextRef="#ctx0" brushRef="#br0">23695 4338 8080,'-18'2'34,"-1"3"1,-4 11 258,-1 14 1,-4 15-164,-9 28 0,16-26 0,-2 2 0,-4 10 0,-2 3-271,-1 3 0,-2 3 0,-7 8 1,-1 3-1,13-26 0,1 1 1,-1 0-1,-1 0 0,-1 0 1,0 0 217,-1 2 0,-1 0 0,1 0 0,1-1 0,0 1 1,0 0-1,-2 2 0,1-1 0,-2 1-91,-1 2 0,-1-1 0,0 0 1,1-1-1,0 0 0,-1 1 0,-3 5 1,-2 1-1,0 0 0,0 1 1,-1 0-1,0 1 0,0 1 0,0 0 1,0 0 16,0 1 0,0 1 0,-1 1 0,9-14 0,-1 2 0,0 0 0,0 0 1,-9 18-1,1 0 0,0-1 0,1 0 0,1 0 0,-1-1-533,1 2 1,-1 0 0,2 0 0,2-1-1,1 0 1,1 1 529,2-1 0,1 1 0,0 0 0,0-1 0,1 0 0,0-1 0</inkml:trace>
  <inkml:trace contextRef="#ctx0" brushRef="#br0">5472 4322 8230,'0'-7'-109,"0"9"0,0 12 0,2 11-125,3 4 0,-3 3 0,3 1 1,-3 2-1,-2 3 200,0 2 0,0-5 1,0 4 289,0-1 0,5-5 0,0 4 0,-1-4-294,-3-1 1,-1-1 0,0 1 0,0-3-461,0-3 0,0-3 498,0-7 0,0 0 0,0-1 0</inkml:trace>
  <inkml:trace contextRef="#ctx0" brushRef="#br0">6022 4228 8137,'16'-31'14,"8"3"0,10 7 0,9 10-55,8 8 1,0 5 0,-9 3 0,-6 7-99,-3 7 1,-15 0-1,-8 9 1,-8 4 123,-7 3 0,-4 7 1,-10-4-1,-6 2 58,-6 4 0,-2 0 0,5-1 0,2-1 523,-2 2 1,5-8 0,2-2 0,5-8-97,6-3 1,3-2 0,7-6-431,0 1 1,7-7 0,5-2 0,6-2-178,2 0 0,8 0 1,-1-5-1,2 0 63,3 0 0,-1 0 0,1 0-1308,-1 0 1025,1 0 1,4-8 0,3-8 0,-1-7-158,1-1 1,4-8 0,-3 1 513,1-9 0,11-13 0,-3-3 0</inkml:trace>
  <inkml:trace contextRef="#ctx0" brushRef="#br0">6981 4244 8137,'0'-32'0,"0"3"135,0 2 1,-7 5 0,-5 8 0,-7 3 18,-7 6 1,-2 3 0,0 6 0,2 5-120,-2 6 1,0 11 0,1 1 0,7 4 76,2 6 1,4-2 0,4 5 0,4 0-311,5 0 0,2 0 1,5 2-1,4-3 54,4-1 0,2-5 1,-1 6-1,1-3 120,0 1 0,-2-2 0,-2-9 0,-3-3 3,-2 0 1,-4-6 0,-8 2 243,-5-6 0,-4-6 0,-2-7 0,0 0 140,0 0 1,1-9-1,-1-5 1,0-7-339,1-4 1,6-1-1,4-5 1,3-1-339,2 1 1,2-1 0,3 1 0,5 1 102,4 4 0,9-2 0,3 6 0,4-1-1925,1 0 2135,8-5 0,-6 11 0,5-6 0</inkml:trace>
  <inkml:trace contextRef="#ctx0" brushRef="#br0">7610 4134 8137,'7'-7'470,"2"7"-427,0 9 0,3 11 1,-7 8-1,0 6 141,2 2 1,-5 8-1,3-2 1,-3 2-44,-2-3 1,0 3 0,0-5-1,0-1 62,0 0 0,-5-6 1,-2-8-1,0-1-40,0-4 0,-5-3 1,3-4-1,-2-3 60,1-2 1,5-2-1,-4-7-422,2-3 1,2-5 0,7-11 0,3-4-607,5 1 1,11-4 0,5 5 0,4 2 493,2 4 1,4-1 0,3 13 0,-1 1 423,1 3 1,-5 2 0,-6 3 0,-3 5-5,-2 5 1,-8-2 0,-6 11-1,-2-2 791,-3 0 1,-3-1-1,-2-2 1,-6 1-508,-9 2 0,-5 0 0,-7-5 0,3 0-535,3-1 0,-1 1 0,4-2 0,-2-2-2563,2-1 2705,1-8 0,9 4 0,2-7 0</inkml:trace>
  <inkml:trace contextRef="#ctx0" brushRef="#br0">8223 4495 8750,'-7'9'705,"-3"-4"0,1 9 1,-1 4-1,-1 4-763,3 6 0,1 2 0,5 1 0,-2 1-542,-1-1 0,-5-1 0,3-2-1498,-2-2 2098,-2-7 0,3-3 0,1-9 0</inkml:trace>
  <inkml:trace contextRef="#ctx0" brushRef="#br0">8333 4260 8898,'-31'-16'672,"12"7"1,5 6-1114,5 6 0,4 8 1,5 8-1,0 3 5,0 3 0,0-1 0,0 4 0,0-1 32,0 0 1,5-2 403,0 1 0,15-7 0,-3 4 0</inkml:trace>
  <inkml:trace contextRef="#ctx0" brushRef="#br0">8475 4495 8776,'-9'-14'746,"16"11"1,16-8-1,8 8-928,6 3 1,5 0 0,-5 0 0,-4 0 32,-5 0 1,0-2 0,-6-1-1,1-4-567,0-2 1,-2 4 0,-5-4 250,-1 2 465,1-5 0,0 3 0,-1-7 0</inkml:trace>
  <inkml:trace contextRef="#ctx0" brushRef="#br0">8821 4354 8947,'-40'26'0,"3"0"0,6 4 0,6 3 673,9 4 1,2 10 0,9-3 0,3-1-872,6 3 1,5-6 0,10 0 0,5-3 210,8-8 0,11-4 0,6-9 0,11-3-425,6-2 1,20-4 411,-2-7 0,-31-9 0,2-3 0,-3-1 0,1 0 0</inkml:trace>
  <inkml:trace contextRef="#ctx0" brushRef="#br0">5189 16504 8145,'0'-11'-52,"0"1"0,7-1 0,3-3 415,4 4-142,2 3 1,-5 7-17,-1 0 1,-5 7-1,4 3 1,-2 6 0,-2 5 100,2 5 0,-5 4 0,3 1 0,-3 2-203,-2 4 1,0-2 0,0 5 0,0-1 36,0-4 0,-2 3 0,-1-1 0,-2-4-822,1-5 1,1 0 0,-1-7-501,-1-2 1182,0-2 0,12-22 0,1-5 0</inkml:trace>
  <inkml:trace contextRef="#ctx0" brushRef="#br0">5724 16504 8144,'20'0'-36,"1"0"1,14-7 0,0-2 0,4-1-70,-3-1 1,-2 8 0,-3-3-1,-1 5 432,-4 1 1,0 7 0,-8 3 0,-6 4-191,-3 2 1,-4 5 0,-5 1 0,-2 1-75,-3 0 1,-4 3-1,-7-5 1,1-4 128,-1-4 0,5 1 1,1-6 123,-2 1 0,3 3-247,-1-6 1,6 1-100,-1-2 0,3-2 3,2 8 1,2-8-255,3 2 0,6-5 0,8-3 0,3-4-399,3-2 0,1-1 0,6-6 0,-1 0 680,0 1 0,1-8 0,-1-2 0</inkml:trace>
  <inkml:trace contextRef="#ctx0" brushRef="#br0">6871 16237 8144,'9'-13'143,"-4"-2"1,-3-5 0,-4 5 0,-1-1-80,-2 0 1,-13 2-1,2 2 1,-3 3-267,-4 2 1,-1 4 0,-8 10 0,3 7 274,3 5 1,-4 9 0,5-2 0,1 4-30,3 1 0,11 6 0,4 0 0,5-2-13,1-2 1,0-2 0,1 2 0,6 2 49,9 2 0,1-6 0,10-4 0,-1 0-2,-2 3 1,6-5 0,-6-4 0,1-4-79,-4-1 0,-4-1 0,-3 1 134,-3 0 1,-6-7 0,-10-2 0,-6-2-62,-3 0 1,-1 0 0,-3-5-1,-1 0-42,-2 0 0,0-7 1,5-1-1,1-3-95,-1 1 0,2-1 0,3-5 0,4 3-167,0 2 1,6-3-1,-5 4 1,6-4-68,6-2 0,4 0 1,11 0-1,5 1 297,4-1 0,1-14 0,1-3 0</inkml:trace>
  <inkml:trace contextRef="#ctx0" brushRef="#br0">7280 16158 8110,'16'-16'48,"-1"2"1,1 4 0,0 5 274,0 3 0,-2 4 1,-2 3-1,-2 5-94,3 4 0,-5 14 0,1 4 0,-2 1 50,-3 0 0,3 4 0,-2-1 0,-2-1-102,-1-2 0,3-3 0,0-2 0,-1-4 61,-2-1 1,-4-2 0,-2-5-763,-1 0-64,0-8 1,5-2-1,2-13 1,5-7-58,8-6 0,3-1 0,8 6 0,2-1 389,2 0 0,-1 8 0,-1 1 1,-1 1 462,1 1 0,-4 0 0,1 7 0,-3 1 108,-3 2 1,4 6-1,-4-4 1,-3 2 475,-4 3 1,-8-4 0,1 3-114,-3 1 0,-6 2 0,-4 2-578,-8 0 1,-5-6 0,2 1 0,-4-1-263,-2-1 1,6 3 0,-2-5 0,4 0-1603,1 0 1,6-2 1763,-1-5 0,8-14 0,-4-3 0</inkml:trace>
  <inkml:trace contextRef="#ctx0" brushRef="#br0">8176 16394 7975,'-22'10'22,"6"1"0,14-1 0,13 6 34,3 0 0,-6-1 0,-3 1 0,-3 0-55,-2-1 1,2-4 0,1-1-996,3 3 994,6-6 0,-3-7 0,6-9 0</inkml:trace>
  <inkml:trace contextRef="#ctx0" brushRef="#br0">8286 16048 7975,'-7'-9'246,"-3"4"0,3 5 0,2 5 0,3 6-301,2 3 1,5 3 0,2 4 0,0 3-236,0 1 1,5 5 289,-1-4 0,10 4 0,3 1 0</inkml:trace>
  <inkml:trace contextRef="#ctx0" brushRef="#br0">8569 16315 8713,'0'0'366,"11"0"1,15-2 0,11-1 0,-2-2-624,-2 1 0,-9-3 1,-1 0-1,-2 0 237,0 0 1,5 2 0,-3 5 0,0-2-342,-1-3 0,-1 3 0,-5-3 361,0 3 0,-1 2 0,1 0 0</inkml:trace>
  <inkml:trace contextRef="#ctx0" brushRef="#br0">8868 16095 8608,'-21'18'0,"0"1"413,2 2 0,1 12 0,4 0 1,2 4-33,2 1 1,1 11-1,-1-2 1,4 2 31,5 0 0,2-7 0,5-2 0,6-1-513,7-5 0,12-2 0,13-6 0,8-7-323,11-7 423,14-5 0,11-20 0,-41 4 0,0 0 0</inkml:trace>
  <inkml:trace contextRef="#ctx0" brushRef="#br0">10598 14743 7913,'12'-1'0,"7"-5"0,14-4-210,16-4 1,14 5-244,0 4 0,2 3 0,-13 4 370,-1 3 0,-9-3 8,-6 3 0,-8 2 0,-3 0 75,-3 2 0,-8 1 0,-7 6 0</inkml:trace>
  <inkml:trace contextRef="#ctx0" brushRef="#br0">10928 14618 7833,'-49'22'1038,"7"4"1,14 4 0,24 5 0,8 4-1244,6 2 1,6 14 0,3-8 0,2 3-364,-1 5 0,4 6 0,2 10 568,4 6 0,15-2 0,-20-32 0,-1 0 0</inkml:trace>
  <inkml:trace contextRef="#ctx0" brushRef="#br0">16022 15042 7834,'7'-24'863,"30"1"1,22 7 0,14 2-903,6 4 0,7-3 1,-13 8-1,-7 2 6,-10 1 1,-5 2 0,-14 2-1,-4 1-1294,-5 2 0,-6 6 1327,-6-6 0,0 0 0,0-5 0</inkml:trace>
  <inkml:trace contextRef="#ctx0" brushRef="#br0">16572 14869 7834,'-28'37'331,"-3"-1"0,8 6 0,9-2 1,7 4-256,9 5 1,8 9 0,17-1-1,7 3-411,5-3 1,13 4 334,1-3 0,13-4 0,-30-27 0,0 0 0</inkml:trace>
  <inkml:trace contextRef="#ctx0" brushRef="#br0">21352 15121 7776,'-16'-9'306,"16"4"0,12 10 1,16 5 99,12 4 1,9 4 0,6 1 0,6 2 0,2-2-35,3-1 1,2-3 0,-3 1 0,-2-2-507,-7-4 1,-8 3 0,-6-8 0,-5-2-888,-4-1 1,-8-2 1020,-4 0 0,-4 0 0,-1 0 0</inkml:trace>
  <inkml:trace contextRef="#ctx0" brushRef="#br0">22075 15011 7837,'-65'45'1491,"-3"-3"0,14 8 0,23 1 0,18 7-715,15 6 1,12 3 0,9-3-777,1 4 0,3-3 0,4 5 0</inkml:trace>
  <inkml:trace contextRef="#ctx0" brushRef="#br0">7626 6146 8385,'-37'-16'-123,"1"0"0,-8-5 1,0-1-1,-6-1 1,-8-2-1,-3 3 259,-2-1 1,-5 7 0,-4 8 0,-1 1 0,-6 3 0,-1 6 218,-8 8 1,5 8-278,41-4 1,0 3-1,-2 4 1,0 2-1,1 1 1,1 1-16,0 1 0,2 2 0,-2 2 0,3 3 0,6 1 0,2 2 0,1-1 0,2 1 0,2 1 0,1 0 34,-15 34 0,7 11 0,9-1 0,8 2-37,9 3 0,6-39 1,2 0-1,2-1 0,3-1 1,2 1-1,3-1-158,2 2 0,3-1 0,7-3 0,2-1 0,1 1 0,2 0 0,3-2 0,2 0 45,3-1 1,4-2 0,7 4-1,3-3 1,-2-5 0,0-2-1,6 0 1,1-3-183,2-1 0,1-2 1,4-2-1,2-2 1,-1-2-1,1-2 0,3-3 1,1-2 156,4-2 1,1-3 0,3-1-1,0-3 1,-2-6 0,0-3-1,0-2 1,-1-2 27,-1-2 1,1-2 0,10-7 0,0-2 0,-10-3-1,-3-1 1,1-2 0,-2-2 71,-2 0 0,-1-4 1,0-6-1,-1-2 0,-5 0 1,-1-2-1,-3 0 0,-1-3 82,-1-1 0,-3-3 0,1-7 0,-4-1 0,-7 2 0,-4-2 0,-1 1 1,-2-1 43,-2 0 1,-2-2 0,-6-1-1,-3 0 1,-4 4 0,-3 1 0,-2 1-1,-3 0-62,-1 2 1,-3 1-1,-7 1 1,-3 1 0,-5 6-1,-5 1 1,-25-33 32,13 42 0,-4 2 0,-4 5 0,-3 4 0,-7 2 0,-3 4 0,-1 4 0,-3 5-354,-3 3 1,-2 3 0,-10 8-1,0 4 1,3 4 0,0 4 234,-6 6 0,-1 3 0,-2 0 0,1 2 0,-4 7 0,0 3 0</inkml:trace>
  <inkml:trace contextRef="#ctx0" brushRef="#br0">19135 5611 8434,'-72'-24'0,"-3"-6"121,-2-5 0,36 17 0,0 1 1,-34-7-1,-7 8-92,38 11 1,-1 3-1,-1 7 1,-1 4 0,-1 3-1,0 4 1,-1 5 0,0 3-53,-1 5 1,1 4 0,-2 3 0,1 4 0,1 5 0,1 1 0,1 2 0,0 0 113,2 1 1,3 2-1,1 5 1,3 1 0,3 0-1,2 0 1,4 2 0,2 2-79,3 2 0,3 0 1,4-5-1,4 1 1,3 4-1,4 2 1,4-2-1,3 1-49,4 1 1,3-1 0,5-1-1,4-2 1,10-1 0,6-3-1,2 0 1,3-2-53,3-2 0,4-1 0,12 4 0,6-2 1,5-5-1,4-4 0,-21-13 0,3-1 0,0-1-129,2-1 0,2 0 1,1-2-1,4 0 1,1-2-1,1-2 1,1-2-1,0-4 1,1 0-1,2-2 1,0-2-1,1-1 116,2-2 0,2-2 1,0-4-1,5-2 0,1-4 1,-1-3-1,-4-2 0,-2-4 1,1-2-1,-2-3 0,0-2 1,-2-2-23,0-3 0,-2-2 0,-1-4 0,-1-6 0,-1-4 0,-2-2 0,-5-3 0,-3-1 0,-1-3 0,-1-1 0,-2-2 0,-1-1 123,-1-1 0,-2-1 0,-1-3 0,-1-3 0,-2-1 0,0-1 0,-3 1 0,0 0 0,-2-1 0,0 0 0,-2-1 0,-1 0 295,-2-1 0,-1 1 0,-1-2 0,-2-2 0,-2 0 1,-1 0-1,-3 4 0,-2 0 0,-2 0 0,-3 1 1,-1 0-1,-2-1 1,-3 3 1,-1 0 0,-2 1 0,-3-28 0,-6 2 0,-10 9 0,-8 4-1,-7 5 1,-7 5-356,-7 3 1,-7 6 0,-15 6 0,-7 8 0,-8 10 0,-5 8 0,22 9 0,-2 5 0,-1 1 58,-6 4 0,-2 2 0,-1 2 0,-5 1 0,-2 1 0,0 3 0,-1 4 0</inkml:trace>
  <inkml:trace contextRef="#ctx0" brushRef="#br0">8585 13895 8283,'-58'-56'-57,"1"-11"0,4-4 1,8-1-1,8 14-25,4 11 0,-11 18 0,-8 13 1,-11 11 14,-12 8 1,27 6 0,-2 5-1,-3 4 1,0 4 0,-5 3-1,0 1 119,-3 1 0,-2 3 0,-11 9 0,0 1 0,3-1 0,0 0 0,-1 5 0,1 2-95,1 0 1,0 2-1,0 6 1,0 2 0,5 0-1,1 1 1,5-1-1,1 0 142,4-1 0,2 0 1,3 1-1,5 0 1,7-2-1,4 0 1,3 2-1,2 2-84,4-1 0,3 1 0,2 4 1,3 0-1,8-6 0,2 0 0,1 1 1,3-1-39,3 0 1,3 0 0,4 5 0,5-1-1,6-5 1,4-2 0,1 0 0,3-1-3,3 2 0,5-2 0,4-4 0,4-3 0,3 0 0,4-1 0,2-4 1,2-2-39,1-2 1,4-3-1,12-2 1,5-3 0,-1-6-1,2-4 1,2-2-1,2-2-94,2-3 0,0-5 1,-3-6-1,-1-7 1,4-5-1,-2-5 1,0-6-1,-1-5 197,0-6 1,-3-4-1,1-4 1,-4-5 0,-5-5-1,-3-4 1,-2-4 0,-2-2 26,-2-3 1,-3-1 0,-4-5 0,-3-1 0,-18 22 0,0-1-1,-2 0 1,13-26 0,-4 0 29,-3 1 0,-2 0 0,-2 1 0,-4 0 0,-7 4 0,-2 0 0,-3 4 1,-1 0 51,-2 1 0,-3 1 0,-5 2 0,-5 2 0,-3 8 0,-4 3 0,-7 3 0,-4 3-450,-29-31 0,11 40 0,-5 5 1,-5 7-1,-4 4 0,-5 4 0,-2 2 301,-5 4 0,-2 3 0,0 4 0,-1 2 0,-5 2 0,-1 1 0,-2 0 0,1-1 0</inkml:trace>
  <inkml:trace contextRef="#ctx0" brushRef="#br0">19984 14067 8051,'16'-64'0,"-1"-8"88,1-6 0,-7 4 1,-4-4-1,-3 3-72,-2 5 1,-11 14 0,-10 2 0,-17 14 0,-18 15 36,-17 11 0,24 13 1,-2 6-1,-9 4 0,-2 6 1,-7 6-1,0 3 22,-6 6 1,0 5 0,22-6 0,0 2 0,0 2 0,-2 1 0,0 3 0,0 0 0,0 2 0,0 2 0,-1 1-95,-1 4 1,1 0 0,-2 2 0,-2 2-1,-1 1 1,2 0 0,5-2 0,1 1 0,1-1-1,3 0 1,1 0 0,2 0 132,2-2 0,2 1 1,2 0-1,-10 25 1,4 1-1,5-7 1,4 0-1,6-1 1,6-1-130,5 1 1,5-1-1,3-3 1,6-1 0,11-2-1,6-1 1,4-2 0,5-1-41,4-1 0,6-3 0,10 5 1,6-4-1,2-5 0,5-5 0,6 0 1,4-3 50,6-4 0,4-4 0,-18-11 1,3-3-1,0-3 0,28 1 1,1-6-1,-27-3 0,0-3 1,2-1-30,2-3 0,1-2 0,0-2 0,-3-3 0,0-2 0,-1-3 0,1-6 0,0-3 0,-1-2 1,-2 0-1,-1-2 0,0-1-74,-3-1 1,-1-1-1,-1-3 1,3-6-1,-2-4 1,-1 0-1,-7 2 1,-1-2-1,-2 0 1,0-3-1,-1-2 1,-1-1 180,-2 1 1,-1-1 0,-2-2 0,-1-1 0,-2-2 0,-3 0 0,11-24 0,-5-1 0,-6 3 0,-4-1-105,-5 2 1,-5 0 0,-6 5 0,-5 2 0,-5 2-1,-7 2 1,-4 4 0,-6 1-408,-4 3 1,-8 4 0,-17 1 0,-8 5 436,-4 9 0,-4 4 0,-6-2 0,-4 4 0,-8 4 0,-3 4 0,-1 1 0</inkml:trace>
  <inkml:trace contextRef="#ctx0" brushRef="#br0">8601 5203 8190,'0'26'259,"0"0"0,0 4 1,0 5-1,-2 5 0,-1 0 534,-3-3-732,-6 3 0,10-5 0,-5 3 71,0-5 0,6 2 1,-5-10 67,5-1 0,1 4 0,-2-5-879,-3 1 1,3-5 0,-3 2-651,3-3 1329,2-9 0,14-9 0,3-9 0</inkml:trace>
  <inkml:trace contextRef="#ctx0" brushRef="#br0">9010 5328 8101,'-49'16'45,"1"5"1,22 3 0,12 6-102,9 9 0,5 4 1,0 4-1,0 1-286,0-1 0,2-9 1,3-6-1,6-10 354,2-4 0,7-4 1,4-4-1,9-8-19,6-11 0,8-3 0,7-16 1,0-5 70,0-7 0,4-2 0,-7-4 1,-4-3 132,-3 1 1,-9-1-1,-1 1 1,-6 3 227,-7 3 1,-10 4-1,-6 8 1,-5 4-209,-5 5 1,-7 10-1,-13 8 1,-8 6-225,-5 8 1,-10 10-1,-4 5 1,1 4-242,2 1 1,6 1-1,4-1 1,10-1 247,4-4 0,4 4 0,5-6 0</inkml:trace>
  <inkml:trace contextRef="#ctx0" brushRef="#br0">9921 5297 8572,'-24'2'0,"3"5"0,9 8 104,7 10 1,5 11 0,0 6-1,0 2-484,0-2 1,-13 2 0,-2-8 0,-3-1 431,1-2 1,3-3-1,3-2 1,6-4-85,3-1 0,6-2 0,6-7 0,11-3 50,7-6 1,16-10-1,3-8 1,4-8 88,3-10 1,-2-11-1,4-10 1,-7-1-21,-4-3 0,8-10 0,-11 8 1,-6 4-126,-6 4 0,-9 6 0,-10 6 1,-6 8 151,-3 5 1,-13 11 0,-10 9 0,-14 5-451,-8 5 1,-6 11 0,-2 10 0,0 4 335,6 1 0,-2 8 0,7 1 0</inkml:trace>
  <inkml:trace contextRef="#ctx0" brushRef="#br0">10362 5517 8239,'22'0'1269,"5"0"-1352,2 0 0,3 2 1,-1 1-1,-1 4 1,-4 0-542,-5 0 0,-3-2 943,-3-5 1,-6-1 0,-2-6-1,-2-7-96,0-6 1,1-11 0,-6 1 0,0-1-254,0-4 1,-7 0 0,-4 4-1,-4 1 90,-6 4 0,-4 5 0,-8 10 0,-4 8-845,-5 6 0,-3 13 785,-2 10 0,-7 11 0,-2 3 0</inkml:trace>
  <inkml:trace contextRef="#ctx0" brushRef="#br0">20440 4244 8193,'0'-19'-43,"0"3"0,5 14 0,0 6 53,-1 10 1,-2 7 0,-2 0 0,0 6 312,0 8 1,0-1-1,0 4 1,-2-1-61,-3-1 1,3 6 0,-5-3 0,2-3-456,-1-2 1,-1 0 0,4-9 0,-4-1-367,-2-3 0,4-3 558,-5-2 0,-1-8 0,-5-1 0</inkml:trace>
  <inkml:trace contextRef="#ctx0" brushRef="#br0">20864 4448 8166,'-36'0'220,"-1"0"0,9 14 1,12 9-1,9 10-31,6 9 0,1 2 0,1-1 1,3-4-443,1-6 1,2-5 0,-2-14 0,6-2 151,3-2 1,2-6 0,1-1 0,4-6 135,5-8 1,6-4 0,3-6 0,3-5-40,2-4 0,-5-9 0,2-2 1,-4-3 202,-2 2 1,-1-7 0,-4 7 0,-6 6 23,-8 6 0,0 2-281,-7 7 1,-6 9 0,-10 13-108,-3 13 0,4 2 0,1 5 165,2-3 0,2-3 0,5 1 0</inkml:trace>
  <inkml:trace contextRef="#ctx0" brushRef="#br0">21336 4495 8166,'9'18'33,"-4"3"0,4-2 0,0 7 1,1 2 418,1 2 0,-1 1 0,6 1 0,-2-3-212,-4-2 0,4-5 0,-2-8 0,6-3-492,3-6 1,0-5 0,-4-5 0,4-8 277,5-6 0,-1-7 0,1-11 0,0-3 92,-1 0 1,-4-9 0,-11 7 0,-5 4-152,-3 3 0,-11 5 1,-8 6-1,-13 8 33,-10 9 0,-26 19 0,-8 6 0</inkml:trace>
  <inkml:trace contextRef="#ctx0" brushRef="#br0">6462 5375 8548,'-31'0'-21,"0"-1"6,-1-4-359,1 3 0,4-5 1,1 7 36,-2 0 337,6 7 0,-15 1 0,4 8 0</inkml:trace>
  <inkml:trace contextRef="#ctx0" brushRef="#br0">7972 5218 8346,'-23'16'0,"4"-4"0,-7 4 0,-2 8 0,-2 10 110,-1 8 0,-6 10 0,-1 7 0,-1 4 0,-1 4-73,0-1 1,5-10 0,-2 5-242,4-5 0,-4-4 0,-1-6 1,1-4 41,4-6 0,0-10 1,10-5-1,0-5-290,1-5 1,6-11 451,5-11 0,1-24 0,-6-7 0</inkml:trace>
  <inkml:trace contextRef="#ctx0" brushRef="#br0">7280 5265 8346,'9'-40'0,"-2"9"0,-5 12 0,3 6 272,5 8 1,11 7-1,5 8 1,6 13-20,5 10 0,1 13 0,7 11 0,-1 4-491,0 4 1,-17-24-1,0 0 1,20 34 0,-22-33-1,-1 0 238,0 3 0,1 1 0,2 3 0,0 1 0,1 2 0,0-1 0</inkml:trace>
  <inkml:trace contextRef="#ctx0" brushRef="#br0">7830 5768 8482,'-21'-22'-10,"0"-3"-166,2 1 1,9 1 0,4 7-1,5 1 107,1-1 1,0 0-1,0 1 1,1-3-1,5-1 112,4-2 1,-1-7-1,1 0 1,4-5 199,6-4 0,-1 0 0,9 4 1,5-3-88,7-6 1,11-2-1,5 0 1,3 2-151,6-1 1,-24 18-1,2-1 1,1-1 0,1 0-1,3 0 1,2 0-18,3 0 1,2 0-1,5-4 1,2-1-1,1 1 1,2 1-1,2-2 1,2 1-178,5-2 0,2 0 0,2 0 0,1 1 0,1 2 0,-1 1 0,2 0 0,1 2 132,1-1 1,2 2 0,-24 6-1,1 1 1,1 0 0,2 0 0,-1 1-1,1 1 1,0-1 0,1 0 0,-1 1-78,1 1 1,1 0-1,-1-1 1,1 1-1,0-1 1,0 2-1,-2 1 1,1 3 0,-1-1-1,0 0 1,1 0-1,0 1 127,1 0 0,1-1 0,0 2 0,3-1 0,0 2 1,0-1-1,-3 1 0,-1 0 0,1 1 0,-2 0 1,1 1-1,-1-1 6,-2 0 1,-1 1-1,2-1 1,3 3 0,2 0-1,-2 0 1,-5-1-1,0 0 1,0 0 0,1 2-1,0 1 1,0 0 17,0 0 0,0 1 0,0 0 0,-3 0 0,-1 0 1,1 1-1,-1 1 0,0 0 0,0 1 0,0 1 1,0-1-1,0 2 82,1-1 0,0 1 0,0 2 1,-1 1-1,0 2 0,0 1 1,-1 0-1,0 2 0,-1 0 1,28 8-1,-2 2-126,-3 1 0,0 2 0,2 2 1,-1 2-1,-2 1 0,0 1 1,-2 2-1,-2 1 61,-4 0 0,-1 2 0,-2 1 0,-1 1 1,-5-1-1,-1 0 0,-2 0 0,-1 1-25,-1 1 0,-1-1 0,2 3 0,-2-1 0,-6-5 0,-1 0 0,-1-1 0,0 0 31,-4 0 1,1-1-1,3 1 1,0 0-1,-9 0 1,0-1 0,-1-1-1,0-1 51,1 1 1,-1-1-1,31 24 1,0-1-1,-4-4 114,-3-2 0,7 0 1,-11 0-1,-1 0-274,-2 1 1,0-5 0,-7-3 0,-4-6 158,1-5 1,-10-3 0,-1-12 0,-5-3-329,-2-6 1,-2-3 0,-10-6 0,0-4-242,-1-8 478,-6-24 0,3 7 0,-7-15 0,1 8 0</inkml:trace>
  <inkml:trace contextRef="#ctx0" brushRef="#br0">17154 4558 8270,'-32'-24'-79,"15"29"0,7 23 0,8 17-97,7 13 0,4 8 1,8 2-1,4-1 75,5-3 1,4-1 0,2-2 0,-1-3 202,0-6 1,-4-3 0,1 0 0,3 2 295,4 1 0,0 1 0,-9-6 0,-5-2-71,-3-3 1,-10-3-1,-3-10 1,-5-4 152,-5-10 1,-12-1 0,-16-8 0,-13-1-230,-10 2 1,-19 2-1,-10 8 1,38-7 0,-1 1-745,-1 2 1,-1 0-1,-7 2 1,0 2 238,0 0 1,-1 2 0,-3 7 0,-1 2 0,0 5-1,-1-1 1</inkml:trace>
  <inkml:trace contextRef="#ctx0" brushRef="#br0">12531 3458 8128,'-36'0'4,"8"3"1,-14 10 0,5 16 0,2 18 258,-1 15 0,14-24 0,0 2 0,0 1 0,0 0 1,-2 3-1,-1 0 0,-2 3 0,-2 0-284,-1 1 0,-1 0 0,4-4 0,-2-1 1,-3 3-1,0-1-114,1-4 0,1 0 0,-3 1 0,1-2 0,3-4 0,0-2-108,-1 0 0,-1-2 0,-27 31 0,3-14 0,0-2 1,5-8-361,1-9 0,10-10 603,8-9 0,-7-11 0,4-9 0</inkml:trace>
  <inkml:trace contextRef="#ctx0" brushRef="#br0">11635 3301 8345,'-28'-19'0,"18"13"0,31 36 171,21 28 0,-10-17 1,2 3-1,-1 2 1,0 1-1,3 2 0,0 1 1,4 4-1,0 1 1,2-2-1,0 0-1961,4-1 0,1-1 1761,0 2 1,2-3 0,-3-12 0,1-4-1,-2 0 1,0-2-42,0-5 0,0-3 0,-5-4 0,2-2 1,0-4-1,1-2 0,39 8 80,-3-8 1,8-5 0,-6-7 0,4 0-86,-40 0 1,1 0-1,0-4 1,1-1 0,0-2-1,0-2 1,0-3 0,-1-2 60,-1-2 0,-1-3 1,-1-3-1,-1-5 0,-2-3 1,-3-4-1,1-3 0,-2-3-152,-1-3 0,-2-1 1,-4-4-1,-2 0 1,-3-1-1,-3 0 1,-3 2-1,-3-1 135,-2 2 0,-3 0 0,-5 0 0,-3 1 0,-11-28 0,-22 13 295,-23 13 1,12 30 0,-6 4 0,-7 4-1,-3 3 1,-6 2 0,-1 4-36,-5 3 0,-2 3 0,-6 4 0,-1 4 0,-1 7 0,1 2 0,-2 2 0,-1 2 80,0 3 1,0 3-1,1 4 1,2 3-1,2 4 1,3 3 0,3 0-1,1 2-208,2 0 1,3 2 0,4 4 0,3 1 0,4 0 0,2 0 0,5 1-1,3 1-195,4 1 1,5-1-1,7-2 1,5 0-1,4-4 1,3-1-1,5-2 1,3 0-151,2 0 0,5 0 0,6-3 0,4-1 0,19 35 0,15-8 52,13-10 0,21-18 0,-33-25 0,3-3 1,5-5-1,3-4 62,3-4 0,2-5 0,4-8 0,0-6 1,2-5-1,1-5 0,-1-3 0,1-3 240,0-4 1,0-3 0,6-10 0,-1-4-1,-7 0 1,-1-2 0,2-3 0,-1-1-43,-1 0 1,-2-2 0,-19 18 0,-1 0 0,-1-1 0,15-21 0,-2-1 0,-6 6-1,-3 0 60,-6 5 0,-3 0 1,-8 6-1,-4 0 1,-7 6-1,-4 1 1,1-32 81,-18 13 1,-34 7 0,-37 24 0,25 20 0,-3 3-151,-10 2 0,-4 6 0,-13 9 0,-4 6 0,26-2 0,0 2 0,-1 2 0,0 1 0,-2 1 0,1 2-10,-1 1 0,0 2 0,0 2 1,0 1-1,0 1 0,1 1 0,6 1 1,0 0-1,2 1 0,0 1 1,1 1-1,2 1 76,-22 16 0,2 3 1,2 1-1,5 1 1,14-10-1,3-1 0,4-1 1,2 1-604,4-1 1,3-1-1,-13 33 1,19-14-1,13-7 180,10-6 0,31-16 0,21-7 1,26-9 193,-27-10 1,4-3 0,15-5 0,4-5 0,4-5 0,2-3 0,5-3-1,1-2 115,-25 4 0,-1 0 1,1-2-1,5-5 1,1-1-1,0-1 0,-1 1 1,0 0-1,0 0 1,-3-1-1,0 0 1,-1 0 170,2 0 0,-2 0 0,0 0 0,17-9 0,-2 2 0,-9 4 0,-3 1 1,-11 5-1,-4 0-40,25-13 0,-23 11 0,-23 7-364,-19 9 1,-45 35 220,0-5 0,-3 1 0,-3 1 0,-1 1 0,-6 4 0,1 1 0</inkml:trace>
  <inkml:trace contextRef="#ctx0" brushRef="#br0">9874 15875 8106,'-40'-7'-247,"-4"4"0,6-6 0,0 2-40,-1 3 0,8-3 0,6 2 430,3 2 1,1-1-478,5-1 0,2 1 155,3-6 179,11 6 0,2-10 0,5 6 0</inkml:trace>
  <inkml:trace contextRef="#ctx0" brushRef="#br0">9623 15608 8106,'8'-16'-329,"-1"11"654,-7 10 0,2 11 0,3 17 0,8 2-47,6 2 0,5 13 0,8 3 0,1 6-107,4 4 0,5 0 0,12 3 0,-24-31 0,3 0-117,2 2 0,1-1 1,4 2-1,2-2 0,1-4 1,2-1-1,0 0 1,2 0-128,3 1 1,2-1 0,1 1-1,2-1 1,1 1 0,1-1-1,2 1 1,0-1 23,0 1 1,0-1-1,3 0 1,0-1 0,4 1-1,1-1 1,0 0 0,1-1 39,1 1 1,1 0-1,9 2 1,1-1-1,-4-4 1,0-2-1,3 0 1,0-3-219,0-2 0,1-1 1,5-1-1,1-1 1,1-5-1,0-2 1,1 1-1,1-1 179,-28-4 1,1 0 0,0 0-1,-1 0 1,-1 0 0,1-1 0,0-2-1,1-2 1,0 0 0,0 0 0,0 0-1,1-1 15,-1 0 1,1-1 0,1-1 0,7-2 0,2-1 0,-1-2 0,-4-1 0,-1-2 0,1 0 0,2-1 0,2-1 0,-1-2 15,1 0 1,1-2 0,0-1-1,5-3 1,1-1 0,-2-2-1,-1-2 1,-1-2 0,0 0 0,-1 0-1,1-1 1,-1-1-124,3-1 0,-1-1 1,0 0-1,-2-1 1,0 1-1,0-1 1,1 1-1,0 0 1,-1 1-1,-3 0 1,0 0-1,0 1 168,-4 0 0,0 1 0,0-1 0,0 0 0,1 0 0,-2 1 1,-9 5-1,-1 1 0,0-1 0,25-9 0,-1 0 140,-8 2 1,-1 0 0,-5 3 0,-3 0 0,-9 4-1,-3-1 1,-4 1 0,-1 1 62,-3 1 1,-2 0-1,27-18 1,-9 10 0,-12 2 458,-7 6 1,-10 6-691,-9 4 0,-10-3 0,-4 6 0</inkml:trace>
  <inkml:trace contextRef="#ctx0" brushRef="#br0">16258 15891 8092,'10'-23'-382,"11"7"1,16 8 381,12 1 0,7-2 0,10-7 0,7 0-161,11 1 0,2-6 0,-40 9 0,0 1 0,3 0 0,0-1 293,2 0 1,1 2-1,3 1 1,0 2-1,-4 2 1,-2 1 0,0 0-1,0 1-39,-1 1 1,0 1 0,39 6 0,-5 7-1,-8 7 395,-11 8 1,-14 9 0,-15 8 0,-6 8-30,-7 11 0,-5 5 1,-5 7-1,-6-3-222,-3-2 1,-11 5-1,-7-2 1,-8 6-565,-6 5 0,8-38 0,-1 0 66,-3 3 0,-1 2 1,-8 12-1,-3 1 0,-2 1 1,-1 0-1</inkml:trace>
  <inkml:trace contextRef="#ctx0" brushRef="#br0">11761 17117 7933,'-35'-14'0,"2"5"-132,3 9 1,7 10 0,-3 17-257,-2 9 1,-8 8 0,-6 7 702,-4 6 0,4-4 0,2 10 0,2-4 0,5-1 238,5-1 0,12-4 1,11 2-1,3 0-441,2-5 0,12-3 0,7-5 0,8-7-163,6-7 1,9 0 0,0-7 0,3-3-84,2-6 0,7-5 0,4-11 1,3-4 133,2-8 0,7-17 0,2-1 0</inkml:trace>
  <inkml:trace contextRef="#ctx0" brushRef="#br0">12217 17431 7933,'-47'26'0,"1"0"0,4 2 58,6 2 1,10 7 0,6 1 0,8 2 528,7 4 1,5-4 0,7 0-381,9-1 1,3-8 0,11-6-1,6-4 1,6-7-168,7-7 0,3-6 1,-1-2-1,2-6-134,-3-9 0,-8-7 0,-5-8 1,-6-1 86,-5 1 0,-5-6 0,-10 1 0,-6 1 26,-3 1 0,-9 10 0,-5 3 0,-8 5-171,-6 6 0,-5 3 0,-4 9 1,-2 3-267,2 5 0,4 9 1,3 4-1,3 2 418,3 3 0,1 1 0,5 3 0</inkml:trace>
  <inkml:trace contextRef="#ctx0" brushRef="#br0">12704 17588 7933,'16'0'353,"0"5"0,1 2 0,4 2-78,5 3 0,-3 4 0,-2 5 0,-3 5-72,-3 4 0,-1 8 1,-1 6-1,-3 5-41,2 3 1,-5 1 0,0-6-1,-2 0-182,1 0 0,-1-7 1,-5-3-1,0-6-280,0-4 1,0-5 56,0-6 1,-2-9 0,-1-7-70,-3-9 1,1-12 0,3-8 0,-1-10-228,-2-8 0,-2-5 0,3-1 1,-1-4 538,2-4 0,1 1 0,2 4 0,0 6-149,0-1 0,2 7 0,3 8 0,7 4 149,7 6 0,4-2 0,5 9 0,-2 3 425,2 4 1,7 8-1,3-1 1,3 4 145,2 1 0,-4 6 0,-3 7 0,-2 4-148,-3 4 1,-7 5 0,-3-5-462,-3-2 126,-9 6 1,-4-6 0,-12 6 0,-9-3-116,-8-2 0,-6-3 1,-3-1-1,-2-1-529,-2 1 1,-3-7 0,7-4 555,3-3 0,2-2 0,-3 0 0</inkml:trace>
  <inkml:trace contextRef="#ctx0" brushRef="#br0">13412 17447 8162,'17'9'298,"4"6"1,9 6-1,8 7 1,1-3-65,-1-3 0,-1 4 0,-6-5 0,1-1-20,-1-3 0,-4-1 0,-3 0 0,0-2-637,1-4 0,-1-3 0,4-7 0,-1-4 423,0-6 0,3-14 0,2-17 0</inkml:trace>
  <inkml:trace contextRef="#ctx0" brushRef="#br0">14151 17242 7933,'-5'16'67,"-1"0"1,1 14 0,5 6 0,0 10 691,0 6 1,2 2-1,1 7 1,3 0-98,-3 4 1,-1 8 0,-2 3 0,-2 4-781,-3 4 0,3-39 0,-1 0 1,-4 1-1,0-1 0,-2 3 1,-2 0 117,1 1 0,-2 2 0,-7 12 0,-2 1 0,-4 1 0,1 0 0</inkml:trace>
  <inkml:trace contextRef="#ctx0" brushRef="#br0">22264 4558 8151,'-33'-3'0,"8"4"495,11 12 0,14 15 0,14 14 1,9 3 515,8 2-1231,11-7 0,-2-8-182,8-11 1,6-13 0,3-11 0,5-16 0,-1-18 68,-4-12 1,1-7 0,-9-5 0,-7 2 124,-7 1 1,-7 9 207,-13 2 0,-6 0 0,-2 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18758 4134 7990,'-7'-16'261,"-4"0"1,-3 2 0,-2 4-106,1 5 0,-3 3 1,-1 4-1,-4 5 0,-3 10 64,-7 13 1,0 5 0,-6 10-1,4 4-67,6 0 0,9 2 0,5-3-78,8 0 0,5 6 0,5-11 0,6-1-231,7-1 1,8-5 0,-1-6 0,0-6-98,0-8 0,4-2 0,0-9 1,1-3 54,-2-5 0,7-8 0,-5-8 0,0-4-316,2-1 1,-1-4 0,1-9 0,-4-3 513,-5 0 0,11-13 0,1 4 0</inkml:trace>
  <inkml:trace contextRef="#ctx0" brushRef="#br0">19056 4039 7990,'-24'7'247,"1"4"1,7 12-1,2 6 228,4 6 0,3 14 1,7-2-1,0 2-349,0 0 1,0 4 0,2-1 0,1-1-34,2-3 0,6-2 0,-4-2 0,0-6-164,0-5 1,3 0 0,-3-12 0,0-2-616,0-1 1,0-9 449,-1-4 1,-5-5 0,6-7 0,-1-9-602,-1-8 1,2-8-1,-4-4 837,3-6 0,6-4 0,-3-1 0</inkml:trace>
  <inkml:trace contextRef="#ctx0" brushRef="#br0">19229 4071 7990,'7'-23'-23,"4"1"0,10-5 0,5 8-68,4 7 1,6 0 0,1 6-1,-2 3 774,-2 1 0,-3 9 1,-4 5-1,-5 6-318,-4 3 0,-3 7 1,-3-2-1,-6 4-434,-3 1 1,-11 1 0,-5-1 0,-7-1-63,-3-4 0,-1 2 0,-3-6 0,4 1-47,1 0 1,4-2-1,9-5-202,4-1 0,5 8 428,1 3 1,7 2 0,3-2-1,4-5 256,2-3 1,-1 3 0,1 1 0,0 1 73,0 0 1,-8-2-1,-2-6 1,-5 1-95,-1 0 1,0 0 0,-1-1-1,-5-1-257,-4-3 0,-9-2 1,-4-6-1,0 2-551,0-1 1,-3-2-1,5-2 1,2-2-527,2-3 0,1-4 1,2-7-1,3 0 1050,6 1 0,3-8 0,2-2 0</inkml:trace>
  <inkml:trace contextRef="#ctx0" brushRef="#br0">20251 4055 7989,'-68'12'856,"3"6"1,11 5-379,16 5 0,13 12 1,13 3-1,3 1-758,2 1 1,2-6-1,7-2 1,1-4 550,3-2 0,13 1 0,2-3 0,9-3-302,6-5 1,6 0 0,11-3 0,4-6-569,4-3 1,4-4 0,1-5 0,3 0-1377,-3 0 1975,6 0 0,-15-7 0,4-2 0</inkml:trace>
  <inkml:trace contextRef="#ctx0" brushRef="#br0">4293 13124 8041,'-58'6'-4,"0"-1"0,0 1 0,-1 2 0,4 1 0,0 3 61,4 1 0,1 3 1,1 7-1,2 2 0,4-1 1,0 1-1,0 1 1,1 2-7,-1 0 1,0 3 0,-4 6 0,2 3 0,1 1 0,2 2 0,1-1 0,2 1 0,-1 3 0,3 1-1,2-2 1,2 1 157,3-1 0,2 2 0,1 5 0,3 1 1,7-3-1,3 0-219,0 2 1,3 0 0,5-3-1,2 0 1,3 6 0,4 0 8,2 0 1,4-2 0,4 1 0,5-1 0,5 0 0,3-1 0,4-2 0,3-1-40,4 0 0,3-2 0,2-2 0,3-2 0,5-1 0,1-2 1,3-2-1,1-1-13,0-2 1,3-2 0,10-1 0,2-1 0,1-2 0,0-1 0,1-1 0,1-3-31,0-1 1,1-2 0,6-2 0,0-2 0,-3-2 0,0-3 0,2-2 0,1-1-20,-1-2 0,1-2 0,2 0 0,0-3 1,-4-3-1,0-1 0,-1-3 0,1-1 93,0-3 1,0-3 0,0-6 0,-1-4 0,-4-1-1,-1-3 1,-2-1 0,0-2 9,-2-2 1,-2-2 0,1-3 0,-3-2-1,-7-3 1,-2-2 0,-2 1 0,-1-1 41,-2-2 1,-2-3 0,-2-3 0,-3-3 0,-6 1 0,-2-2 0,-4-1 0,-1-1 67,-4 0 0,-3 0 0,-5-1 0,-3-1 0,-4 1 0,-3-1 0,-1 1 0,-2 1 159,-1 1 0,-3 0 1,-3 4-1,-3 1 1,-12-35-1,-14 8-54,10 38 0,-4 3 0,-36-24 0,25 33 0,-3 4 0,-2 3 0,-2 3-174,-3 3 1,-2 2 0,-5 4 0,-3 2 0,-5 5 0,-2 3 0,-3 2 0,0 4-821,-5 4 1,0 4 0,-3 5 0,0 4 777,3 4 0,0 2 0,-4 1 0,2 2 0,4 3 0,1 2 0</inkml:trace>
  <inkml:trace contextRef="#ctx0" brushRef="#br0">10440 8409 8010,'-56'-56'0,"-3"6"0,-2 8 162,5 10 1,5 9 0,4 13 0,-2 5-1,-3 5 1,-8 8 38,-6 13 1,0 7 0,-8 20-149,37-23 1,-1 4-1,-1 5 1,1 3-1,-1 3 1,1 2-1,1 3 1,1 1-18,1 4 1,2 1 0,4 2 0,2 1 0,2 1-1,3 0 1,2 0 0,3 0-11,2 0 1,2 0-1,2 4 1,1 1-1,4-1 1,2 1-1,2-3 1,2-1-137,3 0 0,3-2 0,1-4 0,5-2 0,6-4 0,4-3 0,3 1 0,3-1 11,3-1 1,4-2 0,5 0 0,4-2 0,3-6-1,2-3 1,3-1 0,2-3-55,2-2 0,2-4 1,6-3-1,1-5 0,0-6 1,0-6-1,2-2 0,0-6 18,2-4 1,-2-6 0,-2-9 0,-2-5 0,2-7 0,-3-5 0,-1-4 0,-3-4 36,-1-6 1,-2-4 0,-19 18 0,0-1 0,-3-2 0,-2-1 0,-2-2 0,-2 0 0,0-2 0,-1 0 0,-2-1 242,-1-1 1,-2 0-1,0 0 1,-1-4-1,0 0 1,-1-1-1,-2 1 1,-2 0 0,0 0-1,-1 2 1,-1 1-1,-1 0 102,4-23 0,-3 2 0,-3 6 0,-4 2 0,-4 12 0,-4 3 0,-3 5 0,-4 3-243,-22-35 1,-27 19-1,-19 29 1,31 24-1,-4 4-4,-6 7 0,-2 2 0,-2 0 0,-2 1 0,-1 7 0,0 1 0,1 0 0,-1-1 0</inkml:trace>
  <inkml:trace contextRef="#ctx0" brushRef="#br0">9214 11317 7260,'-44'41'21,"1"0"1,1 0 0,1 0-12,5 0 0,3 0 0,6-2 0,5 1 0,6 3 1,5 3-85,3-1 0,4 1 0,11 3 0,5 1 0,6 4 0,3 0 0,6 3 1,4 0-1,6 3 0,4-1-385,6 1 1,4-3-1,0-7 1,3-3 0,11 2-1,4-3 371,0-5 0,2-4 0,6-2 0,2-7 0,0-8 0,2-5 0,1-3 0,1-5 88,-2-2 0,2-6 0,3-11 0,-1-8 0,-7-5 0,-2-7 0,-2-6 0,-2-5-42,-3-2 0,-5-6 1,-4-3-1,-5-3 1,-4-4-1,-4-2 0,-3 0 1,-2-2 105,-1-2 0,-3-2 0,-4-5 1,-2-1-1,-6 5 0,-1-1 1,-3 0-1,-1 1 402,-2 0 1,-1 0-1,-2-3 1,-2 1-1,-2 9 1,-2 2-1,-2 0 1,-2 1-191,-1 4 1,-1 1 0,-1 4-1,-2 2 1,-8-33 0,-9 14-406,-9 12 1,-6 16 0,-9 10 128,-13 13 0,-3 8 0,-12 9 0,4 0 0</inkml:trace>
  <inkml:trace contextRef="#ctx0" brushRef="#br0">10896 13580 7846,'-78'-26'0,"-3"0"136,3 3 1,6 11-1,0 7 1,1 5 0,1 5-1,-2 7 1,1 9 246,-4 10 0,31-10 0,0 2-280,0 2 0,-1 3 1,-3 3-1,2 2 1,3 0-1,2 1 1,0 2-1,2 3 4,0 2 0,2 3 1,0 5-1,3 2 0,3 1 1,4 1-1,3-1 0,3 2 34,1 3 0,3 1 0,6 1 0,5 1 0,1 1 0,3 0 0,3-2 0,5-1-146,2-1 1,5-2 0,5 2 0,5-2 0,3-4 0,3-3 0,2 1 0,4-2-133,3 0 0,3-3 0,0-4 0,3-3 0,4-3 0,2-3 0,2-2 0,1-2 6,4-2 1,1-1-1,3 0 1,0-1-1,3-5 1,0-3-1,0-1 1,1-2 8,0-2 0,1-1 0,3 1 0,0-2 1,-1-5-1,1-3 0,0 0 0,0-1 26,-1-2 1,0-3 0,-2-6 0,-1-4 0,-4-3 0,-2-2-1,-1-5 1,-2-2 89,-2-5 1,-1-3 0,-5-1 0,-2-2 0,-5-3 0,-2-2 0,-2-2 0,-4-2 96,-3-3 0,-2-1 0,-3-5 0,-3-2 0,-2-1 1,-3-2-1,-3-1 0,-2-1 18,-1-2 1,-3 1-1,-3-1 1,-1 1-1,-2 1 1,-1 0-1,-2 0 1,-3-1-41,-3-1 1,-2 1 0,-1 5 0,-4 3 0,-3 4 0,-3 3 0,0 4-1,-2 1-101,0 5 0,-1 2 0,-3-1 0,-2 2 0,-28-24 0,-2 9-416,0 6 0,8 13 0,-1 0 0,7 7 448,8 3 0,3 6 0,1 1 0,1-3 0</inkml:trace>
  <inkml:trace contextRef="#ctx0" brushRef="#br0">12877 13816 7867,'-29'-9'3,"2"-6"0,6-8-35,4-2 1,8-4-1,2 2 1,2-4 33,0-6 0,-7-3 1,1-9-1,-5-5 449,-5-9 1,4 0-1,-6-8 1,4-1-156,3-1 0,-1-14 0,12 3 0,3 39 0,0-1-237,1-1 0,0 0 0,4-5 0,1-1 0,2-1 1,1 0-1,1-2 0,3 0-163,1-3 1,2-1-1,0 0 1,2-1 0,0-1-1,1-1 1,1 0-1,1 0-46,1 0 1,1-1 0,2-10-1,0-1 1,1 5 0,1 0 0,0-1-1,0-1-81,1-1 0,1-1 1,2-2-1,0 1 1,-2 1-1,0 1 1,0 3-1,2 0 233,0 1 1,1 0 0,0-3-1,1-1 1,1 4 0,1 0 0,0 1-1,2 0-6,1 1 0,1 0 0,2-5 0,1 0 0,1 2 1,2 1-1,1-1 0,1 0 32,0 0 0,2 2 0,3 1 0,2 1 0,0-1 0,2 0 1,2 2-1,0 0 75,1 0 0,1 1 0,2 2 0,1 2 0,-3 2 0,1 1 0,-1 2 0,-1 1-15,-1 4 0,0 1 0,3 1 0,1 3 0,-5 7 0,0 1 0,-1 2 0,0 2-35,-3 3 1,0 3 0,-2 4 0,-1 2 0,-4 3 0,-2 1 0,42-11 147,-4 7 0,6 11 1,-13 4-1,-3 5-190,-4 1 0,-3 7 1,-1 5-1,-5 5-100,-4 4 0,-6 2 0,-4-2 1,-2 3-165,-3 1 1,-8 8 0,-9-3 0,-6-1-284,-4 1 0,-4 8 0,-9-6 1,-3-1 535,-6-3 0,-4 2 0,-6-4 0,-4 4 0</inkml:trace>
  <inkml:trace contextRef="#ctx0" brushRef="#br0">15487 8110 8198,'-40'-33'68,"3"0"0,11 5 396,10 9 1,13 14 0,12-1-523,6 5 1,5 1 0,-5 1 0,1 3-275,0 1 1,8 14 0,8 4-1,8 8 450,5 6 0,8 12 0,1 0 0,0 3-99,0 2 0,-1-1 1,-6-8-1,-2-3 99,-3-5 0,-3-6 0,-10-3 0,-3-3 285,-5-3 0,-10-1 1,-6-3-1,-5 3-280,-5 5 1,-16 4 0,-12 1 0,-6-1-501,-4-4 0,-3 2 0,1-7 0,1-2-413,2-1 1,7-10 789,-1-2 0,-5-5 0,1-1 0</inkml:trace>
  <inkml:trace contextRef="#ctx0" brushRef="#br0">16038 8205 7967,'-42'-14'0,"0"3"115,-2 6 1,-3 5 0,-9 7-1,-10 10 80,-11 13 1,35-9 0,2 4 0,-1 4 0,1 3 0,-2 2 0,0 2-44,-2 2 0,-1 2 0,1 7 1,1 2-1,0 0 0,0 2 1,2 2-1,0 2-166,2 2 1,1 1 0,7 1 0,1 1 0,1 2 0,1 2 0,2-1 0,3 1 11,1 2 1,2-1-1,3-4 1,4-1-1,4-1 1,2 1-1,4-6 1,1 0-66,2-4 1,4-1-1,5 0 1,4-2-1,6 0 1,2-1-1,4-2 1,3-2-77,2-5 1,3-1 0,8 0 0,3-4 0,2-6-1,1-3 1,3-2 0,1-2 22,2-3 1,1-4-1,7-5 1,0-4-1,-2-2 1,-1-5 0,2-4-1,-1-5 87,1-5 1,-1-4 0,4-9 0,0-5 0,-2-5 0,-2-5 0,0-2 0,-3-3 65,-1-3 0,-1-2 0,-1-6 0,-1-2 1,-3-1-1,-1-1 0,0-4 0,-1-2 93,-16 22 1,0-1 0,-1-1 0,12-26 0,-3-1 0,-6 2 0,-3 0 0,-3 3 0,-2 1 75,-2 4 0,-2 0 0,-5 1 0,-3 2 1,-4 9-1,-4 2 0,-3 4 0,-5 2 242,-17-31 1,-25 17 0,-27 25 0,31 23 0,-3 4-626,-5 2 0,-2 5 1,-12 7-1,-3 5 0,-4 3 1,0 4-1,-2 5 0,1 4-1288,-2 5 0,-1 5 1469,21-7 0,0 3 0,0 0 0,1 0 0,1 1 0,-1 0 0,-5 5 0,-1 1 0</inkml:trace>
  <inkml:trace contextRef="#ctx0" brushRef="#br0">10409 4951 8397,'-67'-24'0,"6"4"0,11 8 168,9 7 0,10 12 0,3 12 0,5 14-106,6 13 0,-1 24 1,13 5-156,2 9 1,2-38-1,2 2 1,1 1-1,3 0 1,2 0 0,3-1-1,4 1 1,2-1 65,3 0 0,2 0 1,4 2-1,2-1 1,1-7-1,2-2 1,0-1-1,1-3-132,0-2 1,1-3 0,38 21 0,3-17 0,3-16 87,-3-15 1,2-25 0,-3-21 0,-35 15-1,-1-4 165,2-4 0,-1-3 0,0-5 0,-2-1 1,-5 0-1,-1-1 0,-1-1 0,-2 1 48,-1 0 0,-1 1 0,1-2 0,-3 1 0,-4 2 0,-2 0 0,10-40 72,-7 2 0,-7 6 1,-15 12-1,-8 2-404,-10 4 0,-15 9 1,-13 15-1,-12 10 190,-11 13 0,27 13 0,-1 4 0,-2 2 0,0 0 0</inkml:trace>
  <inkml:trace contextRef="#ctx0" brushRef="#br0">22232 5203 8108,'-71'-34'181,"1"1"84,5 7 1,18 10-1,5 25 103,7 12 1,4 17-1,-1 24 1,3 7-253,2 10 0,12 8 0,9-3 1,6-2-361,6-1 0,11-5 1,16-2-1,11-8 10,7-6 0,6-10 1,-1-13-1,5-13 147,9-10 0,5-10 1,2-16-1,-2-16 207,-1-16 1,-39 13 0,0-4 0,0-5 0,-1-1-1,-2-1 1,-2-1-45,-1-2 0,-3-1 0,-4-2 0,-5 0 0,-3-1 1,-4 0-1,-2 2 0,-3 1-28,-5-41 0,-23 2 0,-21 20 0,-19 9 116,25 31 1,-6 6-578,-11 9 0,-5 6 1,-4 6-1,-1 5 1,-10 10-1,1-1 1</inkml:trace>
  <inkml:trace contextRef="#ctx0" brushRef="#br0">10315 16032 8121,'-51'-2'80,"5"-1"0,13 3 0,14 12 303,12 18 1,5 19 0,4 8-1,5 5 1,7-1 0,9-4-442,6-4 0,8-8 0,16-8-256,4-11 0,11-16 1,6-11-1,3-13 269,1-11 1,1-13 0,-40 16-1,-1-2 1,33-28 21,-8-4 1,-7-7 0,-12-5-1,-8 4 183,-9 4 0,-15 6 0,-9 9 0,-8 3-119,-11 5 1,-20 7-1,-18 9 1,-11 13-169,-8 9 0,27 9 0,-1 3 0,-2 5 1,0 3-1,0 3 0,0 2 127,-1 4 0,1 3 0,-1 4 0,2 3 0,1 4 0,0-1 0</inkml:trace>
  <inkml:trace contextRef="#ctx0" brushRef="#br0">21320 15828 7970,'-1'-30'0,"-5"-3"14,-4 0 0,-4 7 1,-2 22-1,-1 15 404,-4 11 0,-4 29 0,-4 12 0,1 10-166,1 6 0,10 1 0,1-5 1,11-8-351,9-5 0,13-7 0,14-5 0,10-8 166,4-10 0,16-10 1,7-13-1,9-11-77,7-12 0,-9-17 0,-35 8 1,-1-3-1,-1-3 0,-1-3 13,0-3 1,-2-2 0,-3 0-1,-3-3 1,-5 1 0,-3-2-1,12-39-217,-10 1 1,-14-6 0,-14 11 0,-20 8-92,-20 10 1,-32 19 0,32 28 0,-3 4 303,-3 2 0,-3 5 0,-8 6 0,-3 4 0,-7 5 0,1 0 0</inkml:trace>
  <inkml:trace contextRef="#ctx0" brushRef="#br0">12280 15686 7798,'-44'-14'0,"-1"-5"0,1-3 0,4-1 0,10 7 0,4 2 301,5 4 0,14 4 0,14 12 29,18 4 0,13 11 0,16 7 1,9 7-172,9 7 0,-27-16 1,2 0-1,5 3 1,1 2-1,5 1 1,1 2-113,2 2 0,2 1 0,6 4 0,2 0 1,2 2-1,2-2 0,-22-13 0,2-1 1,0 0-198,3 1 0,2-1 1,0-1-1,3-1 0,1-2 1,1 0-1,5 1 0,1-2 1,1 0-1,1 0 1,0-1-1,1-1 117,4 0 1,0-1-1,1 0 1,3 1 0,1 0-1,0-1 1,-1-1-1,1 0 1,0-1 0,0-1-1,1 1 1,0-1-310,0-1 1,-1 0 0,2-2 0,3-1 0,1-2 0,-1-2 0,-1-1 0,-1-2 0,0-1 0,1-2 0,-1-2 0,1-1 222,0-1 0,0-3 1,-1-2-1,-1-2 1,0-2-1,-1-4 1,-1-3-1,-1-4 0,-1-2 1,0-1-1,-1-1 1,0-2 61,0-1 1,0-3 0,0 1 0,-1-1 0,0 1 0,-2-2 0,-3-1 0,-1-2 0,-1 1 0,-1 0 0,0-1 0,0 0-37,-2 1 1,-1-2 0,-1 1-1,0 0 1,0 0 0,-2 0-1,-3 1 1,-1 0 0,-2 0 0,-3 2-1,-1 1 1,-2-1 125,22-13 0,-3 1 0,-3 3 0,-2 1 0,-5 2 0,-1 1 0,-6 0 0,-2 1-49,-5 0 1,-2-1 0,-1-2 0,-4-1 0,-9 5 0,-3-1 15,-3-1 0,-1-1 0,-3-1 0,-2 0 0,-4-2 0,-1 0 0,1-2 0,-1 0 0</inkml:trace>
  <inkml:trace contextRef="#ctx0" brushRef="#br0">12437 15356 6920,'-58'17'-71,"0"-1"0,-1 0 1,-26 6-1,3-2 1,11-4-1,2-2 1,6-1-1,2 0 1,5 1-1,2 0 1,4 0-1,2 0 268,2-2 0,1 2 1,3 3-1,2 1 1,-32 15-1,8 6 313,3 4 0,6 10 0,17 6 0,10 6-138,9 3 0,10 14 0,23 2 0,0-39 1,5 1-333,6 1 1,4 0 0,10 2 0,5 0 0,7 0 0,4-2 0,8 0 0,3 0-149,-15-14 0,1 0 0,3-1 0,6 0 0,3 0 0,1 0 0,7 3 1,3 0-1,0 0 0,4 0 0,1-1 0,0 0 108,-18-9 0,0-1 0,1 1 0,0-2 0,3 2 0,1-2 0,-1 1 0</inkml:trace>
  <inkml:trace contextRef="#ctx0" brushRef="#br0">18600 14523 7785,'79'9'60,"3"7"1,4-1 21,-42-4 1,1 3 0,6 5 0,-1 4-1,-2 0 1,-2 3 0,1 0 0,-1 2-84,-2 0 0,-2 3 0,0 7 0,-2 3 0,-6 2 1,-2 3-1,0 3 0,-3 1-62,0 6 0,-4 2 0,-5 8 0,-5 2 0,-1 8 0,-3 2-344,-3 8 1,-2 3-1,-5-28 1,-1 0-1,-1 2 1,-2 7-1,0 1 1,0-1-1</inkml:trace>
  <inkml:trace contextRef="#ctx0" brushRef="#br0">20220 3049 7383,'-58'-60'14,"1"0"0,1 6 1,0 3-1,0 7 1,0 4 60,1 7 0,-2 3 0,2 6 0,-2 5 1,-4 2-1,-2 4 0,-2 3 0,-3 4 1,-2 5-1,-3 4 0,-5 5 0,-1 5 1,-2 5-1,0 4-540,-1 3 1,1 4 0,2 6 0,3 4 572,1-2 1,3 4-1,3 5 1,3 4 0,8 0-1,3 3-42,0 4 1,5 3 0,7 2 0,4 4-80,-5 8 1,4 4 0,7 1 0,5 2 0,9-20-1,2 1 1,2 0-26,2 0 1,1-1 0,2 0 0,1 26 0,4 0-1,6 1 1,5-1 0,6-2 0,4-2-21,6 0 0,5-2 1,6-5-1,6-4 1,6-3-1,6-3 0,2-4 1,2-2-33,3-3 0,3-4 0,5-4 0,4-5 0,2-7 0,1-4 1,2-7-1,0-5 44,2-6 0,0-6 1,4-6-1,1-8 1,-4-6-1,-1-7 1,2-9-1,-1-6 42,-23 7 1,-2-4 0,0-3 0,1-6 0,-2-4 0,-1-2 0,0-5 0,-1-3 0,-2-1 0,-1-2 0,-1-1 0,-1-2-33,-1-1 0,-1-1 0,-1-3 1,1-4-1,-1-3 0,-1-1 1,-3 0-1,-1-2 0,-2 0 0,-1-2 1,0-1-1,-2-1 93,-2 0 0,0-1 0,-3 1 1,-2 1-1,-2 1 0,-3 0 0,-3 3 1,-3 0-1,-1 1 0,-3 4 0,-1 2 1,-2 1-21,-2 2 1,-1 1 0,-6 1-1,-11-22 1,-11 4 0,-9 12-1,-9 6 1,-11 9 0,-8 8-43,-9 8 1,-8 10 0,11 12-1,-5 5 1,-2 5 0,-7 6 0,-2 6-1,-1 3 1,16 0 0,-1 2 0,0 3-1,-1 0 5,-3 4 0,-1 1 0,0 2 0,0 1 0,-4 1 0,0 1 0</inkml:trace>
  <inkml:trace contextRef="#ctx0" brushRef="#br0">24685 4055 8090,'-79'39'-3,"15"4"0,24 8-63,22 7 1,16 13 0,9 4 0,7-3-156,6-6 0,9-6 0,3-15 0,8-3 0,7-9-187,5-10 1,-1-9 407,7-14 0,-1-7 0,6-2 0</inkml:trace>
  <inkml:trace contextRef="#ctx0" brushRef="#br0">25440 3945 11026,'-32'-21'550,"25"18"0,20-6 0,21 18-1147,15 10 0,11 7 0,-4-5 0,0-3 151,-4-6 1,0-5 0,-1-7 0,-4 0 98,-1 0 0,-1 2 1,-13 1-1,-8 2-700,-5-1 1047,-10-3 0,5-8 0,-5-1 0</inkml:trace>
  <inkml:trace contextRef="#ctx0" brushRef="#br0">25849 3961 8410,'-34'33'0,"-1"4"406,-1 5 1,4 8 0,10 4 0,2 1 161,6-1 1,9 3 0,0-4-1,3-3-559,2-1 1,0-9 0,0-3 0,0-5-628,0-6 1,2 2-1,1-7-179,3-2 0,6-9 0,-2-6 797,4-8 0,2-25 0,0-13 0</inkml:trace>
  <inkml:trace contextRef="#ctx0" brushRef="#br0">26163 3977 9820,'-19'8'497,"3"8"1,6 14-1,-1 13 1,6 10-300,3 10 0,2 0 1,2 6-1,1-2-500,3-4 1,-1 1 0,-5-13 0,0-4-115,0-3 0,0-11 0,-2 0 0,-3-8 265,-6-8 1,3-5 0,-3-12 0,-1-2 44,-2-3 0,3-10 1,3-15-1,1-9-109,3-8 1,2-9-1,2 0 1,4-3-113,6-6 0,3-6 0,15 1 0,3 2 276,4 3 0,7 6 1,-4 14-1,1 3 161,-1 5 1,6 11 0,-2 7 0,3 6 521,2 8 0,-1 3 0,-4 6 0,-6 5 157,-2 6 1,-5 17 0,-4 1 0,-9 4-661,-9 1 0,-14 6 0,-9-2 0,-10 1-143,-9-1 1,-7-3 0,-9-10 0,-1-3-45,1-5 0,-3-3 1,1-2-1,3-2-251,1-4 0,9 2 1,3-5-1,6 2 244,4 3 1,6 2-1,11 4 1,6 1 64,8 2 0,17 7 1,14-2-1,9 2-12,10-2 0,0-3 0,5-8 0,4-1-463,3-3 0,8-6 0,-4-10 0,0-6-894,-1-3 0,5-3 1369,-6-4 0,7-10 0,-3-10 0</inkml:trace>
  <inkml:trace contextRef="#ctx0" brushRef="#br0">27625 3898 8034,'-54'30'-3,"7"6"0,19 22 1,14 12-1,5 8 3,6 6 0,-6-7 0,0-7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17924 3882 7920,'-14'-1'-673,"4"-5"-1,-4 5 980,3-5 0,3 5 306,-3 1 1,8 1-333,-3 5 0,12 2 0,6 8 0,7 1-72,7 4 0,11 2 0,8 5 0,10-2-146,7 2 1,-20-13 0,2 0 0,2 1 0,1-1 0,4 1 0,2 0-14,5 0 1,2-1-1,12 0 1,4-2 0,4-1-1,1-1 1,3-3 0,1-2-244,-24-3 0,2 0 0,0 0 0,5-2 0,1 1 0,0-2 0,5-1 1,1-1-1,0 0 0,1-1 0,0-1 0,1 0 176,0 0 1,1 0 0,1-2-1,8 0 1,2-2 0,-1 0-1,-4-1 1,-1 0 0,1 0-1,4 0 1,0 0 0,0 0-49,-21 2 1,0 0-1,0 1 1,1-1 0,4 0-1,1 0 1,0 0-1,1 0 1,1 2 0,0 0-1,0 1 1,0-1 0,0 1-1,0 0 1,0 0-1,1 0 104,-1 1 1,1 0 0,0 0 0,1 0 0,3 2-1,1 0 1,1 1 0,-2-1 0,-4-1 0,0 1 0,-1 0-1,0 0 1,0 0 0,0 0 0,-1 1 0,1 0 28,-2 0 0,-1 0 0,1 0 1,1 0-1,4 0 0,1 0 0,1 0 1,-3 0-1,-6 0 0,-2 0 0,0 1 1,0 0-1,-1-1 0,0 2 0,0-1 1,0 1-24,0 0 0,-1 1 1,0 0-1,-1-1 0,16 1 1,-1-1-1,0 0 0,0 1 1,1-1-1,-2 0 0,-3 0 1,0 0-1,0-1-84,-3 1 1,0-1 0,-1 2 0,-2 0-1,-1 2 1,-1-1 0,-4-1 0,-2 1 0,0-1-1,26 4 1,-2 0 0,-8 1 1,-1 0 0,0 0 0,-2 2 0,-8-1 0,-2 1 0,-2 0 0,-2 1-216,-4-2 0,-2 1 0,-9-1 0,-2-1 0,29 8 0,-15 0 254,-8 0 0,-16-4 0,-4 3 0,-3 5 0</inkml:trace>
  <inkml:trace contextRef="#ctx0" brushRef="#br0">28757 6381 7984,'2'-14'-511,"3"2"374,6 2 1,3 6 0,1-1 131,1 3 0,-2 15 1,-2 4-1,-1 6 528,1 5 1,-3 14-1,0 6-287,-2 7 1,-1-3 0,-2 7-1,1 2 1,-1 2-43,-3-2 1,-1-8-1,0-1 1,0-5-41,0-5 1,0-3 0,-1-10 0,-3-2-286,-1-6 1,-2-4-1,4-1-559,-3-1 0,-4-8-62,5-7 0,-1-8 752,6-13 0,-7-11 0,-1-8 0</inkml:trace>
  <inkml:trace contextRef="#ctx0" brushRef="#br0">28899 6209 7945,'8'-16'-146,"-1"0"0,-5 0 1,2 1 256,1-1 0,0 5-17,-5 1 1,-2 7-1,-3-3 1,-5 5-1,-4 1-41,-2 0 1,-1 7-1,-3 3 1,-2 4-35,-3 2 0,6-1 0,-2 1 0,4 0 41,1 0 1,0-1-1,0 1 1,1-2-39,-1-4 0,5 4 0,3-3-91,1 3 1,1 2-1,6-1 1,0 3-63,0 3 1,0-4-1,2 6 1,3-2-17,6 0 1,3 7-1,3-2 147,4 4 0,-3 1 0,5 0 0</inkml:trace>
  <inkml:trace contextRef="#ctx0" brushRef="#br0">28726 6947 7846,'0'-10'-19,"0"-1"0,0 4 183,0 2 1,0 14-1,0 15 38,0 1 0,2 4 1,3-4-1,4 1 8,-1 0 0,11-1 0,-3 3 1,3-4-111,4-1 0,-4-7 0,8-8 0,0-1-188,3-3 1,3-3 0,2-2-1,4-5-256,1-4 0,2-13 344,5-8 0,7-8 0,2-8 0</inkml:trace>
  <inkml:trace contextRef="#ctx0" brushRef="#br0">29826 6523 7894,'9'-11'4,"9"1"1,13-2-77,14-2 1,4 5 0,7 2 0,-2 2 0,-3 0 0,-4-1-94,-5-1 0,-2 6 1,-6-5-38,-3 5 0,2 1 0,-12 0 202,-2 0 0,-8 7 0,-4 1 0</inkml:trace>
  <inkml:trace contextRef="#ctx0" brushRef="#br0">29748 6774 10380,'33'0'0,"12"0"69,15 0 1,18 0-1,1-1 1,1-5-415,1-4 1,-3 1-1,1 0 1,-2 2 344,-4 4 0,11-6 0,-4 1 0</inkml:trace>
  <inkml:trace contextRef="#ctx0" brushRef="#br0">5378 6916 8304,'5'-23'-10,"0"-1"-24,-1-1 0,-3-4 1,-1 1-1,0-6 1,0-2-225,0 1 0,0-4 0,0 1 1,-1-4-1,-5-5-253,-4-4 560,-4-8 0,-4 8 0,-3-5 0,-5 2 1,-3 5 292,-3 6 0,-6 11 1,-6 13-1,-5 7-49,-3 7 1,-6 12-1,4 12 1,-2 16-142,-3 15 0,4 17 1,29-30-1,2 3 0,2 1 1,2 1-111,3 2 1,2 1 0,0 8 0,2 1 0,4-3-1,3-1 1,1 2 0,1 1-127,1 1 1,2 0 0,7-1 0,2-1 0,3-1 0,1-1 0,4-3-1,1-1-52,3-2 1,2-1 0,4-1 0,2-2 0,2-3 0,2-2 0,1-3-1,2-1-77,0-2 1,1-4 0,43 10 0,5-11 0,-2-11 100,-2-13 1,-3-23 0,-2-23 0,-39 17 0,-2-4 288,-1-5 0,-1-1 0,1-6 0,-2-1 0,-3-1 0,-3 0 0,0-4 0,-1-1 1,-2-2 1,-1-1 0,-1 0 0,-3 0 0,-3 2 0,-3 0 0,-3 2 0,-1 2 149,-2 4 1,-3 1-1,-9-34 1,-10 9-1,-15 15-774,-13 14 0,-18 12 0,-19 19 446,34 8 0,-2 2 0,1 5 0,-1 2 0,-8 5 0,0 1 0,1 0 0,-1 1 0</inkml:trace>
  <inkml:trace contextRef="#ctx0" brushRef="#br0">4010 4998 8088,'-33'-15'43,"6"-1"1,17 9-1,10 10 1,9 17 17,5 14 1,8 17 0,3 9 0,1 4 199,0 4 1,-1 4 0,3-8 0,-2-4-76,2-4 0,0-6 0,0-8 0,-4-7-380,-1-7 1,-2 0-42,-6-7 1,-4-7-241,-1-9 0,-6-10 0,3-9 0,-2-7 475,0-5 0,1-28 0,-6 3 0</inkml:trace>
  <inkml:trace contextRef="#ctx0" brushRef="#br0">4387 5108 8582,'-9'-14'0,"-5"2"259,-5 2 1,2 6-1,3 1 1,-4 8-183,1 11 1,-1 8-1,1 13 1,-2 3-111,-2 0 1,-7 5 0,1-3 0,0 4-76,0 1 0,5-2 0,8-1 1,3-4 16,6-1 0,3 3 0,2-8 0,2-4-728,3-7 0,6-7 0,10-6 819,5-5 0,4-10 0,1-4 0</inkml:trace>
  <inkml:trace contextRef="#ctx0" brushRef="#br0">4513 5391 9721,'-14'16'227,"3"0"0,-3 6 0,6 6 0,-1 5-399,4 4 1,3 10-1,4-5 1,1-3 142,2-4 0,6-9 1,-4-4-1,2-2 55,3-6 1,7-11-1,4-3 1,1-9 20,4-5 1,7-14-1,2-5 1,-2-5-78,-2-6 1,-9-1 0,-3-2 0,-5 0 74,-5-1 0,1 3 0,-7 3 0,-1 7 17,-3 7 0,-8 5 1,-5 9-1,-5 4-288,-4 5 0,-7 5 0,2 7 0,-2 7-217,1 5 0,-1 9 1,9-4-1,3 1-910,4-4 1353,9-4 0,-4-1 0,7 0 0</inkml:trace>
  <inkml:trace contextRef="#ctx0" brushRef="#br0">4953 5171 8088,'16'-5'155,"0"0"128,-1 1 0,1 9 1,-2 8-1,-2 8 52,-1 10 1,-3 7 0,3 11-1,-6 2-271,-3 1 1,-4 3 0,-3-5 0,-4 1-49,0-6 1,-5 1-1,4-10 1,-2-1-47,1-2 0,-3-8 0,4-6 1,-2-5-137,1-3 0,2-8 0,6 1-230,-2-8 1,-1-6-1,6-13 1,2-7 33,3-5 1,-1-8-1,6-1 1,3-5 59,1-3 1,1-1 0,1 8 0,0 3 388,-1 5 1,1 4 0,0 3 0,0 4 192,-1 5 1,3 5 0,1 6 0,4 5 79,1 3 0,1 4 1,3 3-1,-4 5 35,-1 4 0,-1 4 0,-4 1 1,-1 2-128,-3-2 1,-3 4-1,-1-2 1,-4-2-238,-5-1 0,-2-8 0,-6 1 0,-7 1-164,-6 2 0,-8-4 0,4-1 1,-2-2 93,0-4 0,6 4 1,-1 0-1,4 0-270,1 0 1,7 6 394,4-3 1,12 6 0,7 3-1,9 2 1,7-2 173,8-1 1,0 3 0,4 0-1,2 0-372,1 1 1,4-3-1,2 8 112,1 1 0,8 8 0,-4 4 0</inkml:trace>
  <inkml:trace contextRef="#ctx0" brushRef="#br0">23915 10122 7828,'22'0'-704,"19"0"0,23 0 704,-20 0 0,3 0 0,1 3 0,2 1 0,12 1 0,0-1 0</inkml:trace>
  <inkml:trace contextRef="#ctx0" brushRef="#br0">4890 9384 8130,'-64'-14'0,"4"3"0,10 6 0,13 12 0,4 10 909,5 13 0,8 22 0,1 18-465,7 11 0,8-37 1,1 2-535,2 7 0,2-1 1,5-4-1,4 0 1,2 5-1,4 1 1,4-1-1,5-1 0,4-3 1,3-1-436,3-1 1,2-1 0,5-1 0,3-1 0,1-4 0,1-1 0,0-4 0,2-2 332,2-4 0,1-2 1,-1-4-1,1-3 1,0-6-1,-1-3 1,-3-3-1,0-2 185,-1-3 1,-1-5 0,2-11-1,-2-7 1,-3-5 0,-2-6-1,0-3 1,-2-3 22,0-5 1,-3-2-1,-1-5 1,-3-1-1,-4-2 1,-2-1-1,-2 1 1,-3 1 447,0-2 0,-1 1 0,-4 3 1,-3 0-1,-2 5 0,-2 1 1,3-41 200,-7 7 0,-9 2 1,-9 12-1,-17 9-555,-12 9 0,-14 15 0,-17 14 0,-8 13-394,36 5 0,-1 5 1,-5 3-1,-1 6 0,0 6 1,1 5 283,0 2 0,-1 3 0,-1 1 0,0 2 0,3 1 0,0 1 0,0-2 0,0 0 0</inkml:trace>
  <inkml:trace contextRef="#ctx0" brushRef="#br0">14072 4260 8061,'21'0'-753,"0"0"1,0 0 752,-5 0 0,0 0 0,-1 0 0</inkml:trace>
  <inkml:trace contextRef="#ctx0" brushRef="#br0">13522 4778 8047,'28'0'56,"5"-2"0,6-3 198,4-5 0,8 1 0,1-1 0,-1-3-417,-2-1 0,-9-1 1,-3-1-1,-6 0 265,-5 0 1,2 6 0,-5 0 0,0-1-289,-1 2 1,1-5 0,-4 6 0,1-3-497,-6 1 0,0 4 682,-9-4 0,7-1 0,-3-4 0</inkml:trace>
  <inkml:trace contextRef="#ctx0" brushRef="#br0">14025 4417 8007,'-16'0'56,"1"0"1,6 1 0,5 6-1,8 9 279,6 9 1,3 17 0,-1 5 0,-3 3-17,-2 4 0,-2 1 0,-5 4 1,0-3-56,0-2 1,0-2 0,0-4-1,-2-5-12,-3-6 0,-2 3 0,-7-14 0,0-3-854,-4-4 0,-1-5 0,2-2 1,-2-3-128,-2-2 1,0-3 0,7-11 0,1-7 728,3-6 0,-1-15 0,-4 2 0</inkml:trace>
  <inkml:trace contextRef="#ctx0" brushRef="#br0">13931 4763 8834,'-25'15'700,"-3"6"0,6 2 0,-3 1-457,-3 4 0,0 4 0,0 3 0,2 1-376,-2-1 0,-2-2 0,-1-1 0,0-1-618,-1 1 1,2-8 0,6-3 0,6-3 750,6-3 0,2-6 0,-6-2 0</inkml:trace>
  <inkml:trace contextRef="#ctx0" brushRef="#br0">13884 5045 8913,'22'0'421,"4"0"0,4 0 1,3 0-1,4 2 11,5 3 1,-4-1 0,-1 6 0,-4 3-856,-1 1 1,-13-4 0,-5 1-370,-5 1 0,-6 2 0,-8 1 0,-7 1 792,-8 0 0,-4 0 0,-7-1 0</inkml:trace>
  <inkml:trace contextRef="#ctx0" brushRef="#br0">13931 5093 9072,'-5'22'0,"-2"4"664,-2 4 0,5 7 0,1 3 0,6 4-554,8 5 1,-4 1-1,-2-3 1,-3-1-293,-2-4 1,-2 0 0,-3-9 0,-4-4-48,0 1 1,-5-7 0,6-2 0,-3-5-409,1-6 1,4-3 189,-4-7 0,6-7 0,-1-5 1,3-7 232,2-8 0,6-2 0,1-4 1,1-2 111,5-2 0,1-3 1,1 7-1,1 3 226,0 0 1,-1 7 0,3 1-1,1 3 232,2 3 0,5-2 0,-3 11 1,0 0 139,-1 0 1,-1 2 0,-5 7-1,0 3-92,0 6 1,-2 4 0,-4 5-1,-5 1-160,-3-2 1,3 3 0,1 1 0,-3 0-312,-1 0 0,-9 3 0,-4-5 0,-3-2-704,-1-2 0,-1-1 0,-2-2 0,-1-2-1866,-2-1 2637,-7-8 0,4 4 0,-8-7 0</inkml:trace>
  <inkml:trace contextRef="#ctx0" brushRef="#br0">13899 5548 8034,'0'-15'88,"7"1"1,4 1 0,4 3 78,6-2 0,2 3 0,5 0 1,-2 1-174,2-1 1,0 5 0,-2-1 0,-5 3-235,-3 2 0,-2 2 1,-2 3-127,-4 6 0,-5 5 1,-10 3 115,-5 2 1,-6 0 0,-3-6 0,-2 1 281,1 0 1,-2 5 0,1 0 812,2-2-838,1-2 1,16-8 0,9-7 0,11-9-129,8-9 0,11-12 121,5-3 0,3-8 0,2-8 0</inkml:trace>
  <inkml:trace contextRef="#ctx0" brushRef="#br0">14780 4527 8065,'-11'15'1151,"1"1"1,-1 7-721,11 3 0,2 4 0,3 1 0,4 1-741,0-1 0,-2 1 0,-7-3 1,0-1-152,0-2 0,0-1 0,0 1 601,0-5 0,0-4-1761,0-1 1180,0-7 0,0-4 0,0-10 424,0-6 1,2-8 0,3-4 0,7 1-18,7-1 1,6-5-1,8 2 1,4-2 131,4 2 1,0 5-1,1 9 1,1 3 516,3 2 1,-4 2-1,-2 5 1,-2 1-114,-3 5 0,-3 2 0,-6 10 0,-7 1-364,-7 2 1,-5 0-1,-7-4 1,-3 3-303,-8 1 1,-6 0 0,-15-6 0,-1 1-115,-4 0 1,4-8 0,-5-2 0,1-5-896,0-1 1,1-12 1172,4-4 0,1-17 0,-1 0 0</inkml:trace>
  <inkml:trace contextRef="#ctx0" brushRef="#br0">15236 4385 8043,'0'23'962,"-2"5"0,-2 7-471,-1 7 1,-7 5 0,0 7-1,-6 5-462,-3 3 0,-15 9 1,-6-8-1,-11 2 20,-3-1 1,24-31 0,0-1 0,-28 29 0,1-7-458,-2-1 0,7-10 1,3-6-1,7-4-1242,8-2 0,9-8 1650,7-7 0,16-14 0,6-11 0</inkml:trace>
  <inkml:trace contextRef="#ctx0" brushRef="#br0">14906 5108 8348,'21'-14'0,"-1"4"0,0 5 385,-3 3 0,-3 16 0,-3 7 0,-8 10 1,-6 9 132,-8 8 1,-5 9 0,-5-1 0,-5 2-149,-3-1 0,4-6 0,4 1 0,4-4 91,1-7 0,7-7 0,4-10-333,3-1 0,6-4 0,6-9 0,11-6-534,7-8 0,11-13 0,6-14 0,11-11-77,12-9 1,-31 24 0,1-2 0,2-3 0,0-1 0,1 1-1,-1-2 252,-1 0 0,0 0 0,4 0 1,-2 2-1,-5 3 0,-2 2 0,27-20 273,-8 8 0,-11 13 0,-18 5 147,-8 4 1,-13 11 0,-18 12 0,-19 11 278,-13 6 1,-14 12 0,-9-4 0,-1 1-525,-5-5 1,7-4 0,2-7-1,8-2 4,6-4 1,18 3 0,9-8-227,7-2 1,12 6 0,11 3 0,13 7 765,13 8 0,19 9 0,5 6 1,10 5-198,-27-20 1,0-1 0,2-2 0,0 1 0,2 1 0,1 0-1,-1-2 1,1-1-678,-1-1 0,0-2 0,2-1 0,0-1 216,41 8 1,-39-11 0,1 0 0,-3-3 0,1 0 0</inkml:trace>
  <inkml:trace contextRef="#ctx0" brushRef="#br0">7925 11883 8053,'0'-18'0,"0"-1"0,0-4 0,0 1-178,0-1 0,-2-5 0,-7 2 0,-10-2 236,-11 2 1,-19 5-1,-7 10 1,-12 6 0,-10 3 0,28 5 0,-2 3 0,-1 1 1,0 2-1,-4 3 0,0 2-7,-1 3 0,-1 1 0,-4 0 0,0 2 0,2 2 1,0 2-1,0-2 0,0 1 31,-1 1 0,0 1 0,4 0 1,1 1-1,0-3 0,2 1 0,3-1 1,1 1-19,2-1 1,2 1 0,2-1 0,2 1 0,-27 25 0,11 2-71,8 1 0,4 11 1,14-2-1,7 2 9,7 3 1,8 6 0,20 0-1,12 1-46,14 2 0,-8-32 0,5 0 0,3-4 0,3-2 0,5 2 1,2-3-23,2 0 1,4-2 0,12 1 0,5-2 0,5 1 0,2-3 0,4 0 0,1-3-116,-23-8 0,2-1 1,0-2-1,2 0 0,0-2 1,2-1-1,2-1 1,1-1-1,0-1 0,2 1 1,-1-1-1,1 0 134,2 0 1,1-1-1,1 0 1,5-1-1,1-2 1,0 0-1,-3-1 1,0 0-1,0-1 1,0-1-1,0 0 1,0-1-85,0 0 0,0-1 0,1 0 0,3-2 0,1 0 1,0-2-1,-4-1 0,-1-2 0,-1-1 0,0-1 1,-1-1-1,0-1 117,0-2 1,0-1 0,0-2 0,1-3-1,0-2 1,0-1 0,-3-1 0,0-2 0,0-1-1,-2-1 1,0-1 0,-1-2 124,-1 0 0,-1-3 0,0-1 0,0-2 1,-1-2-1,-2-2 0,-5 1 0,-2 0 0,-1-2 1,-1-1-1,-3 0 0,0-1 53,-3 0 1,-1-2-1,-2 0 1,13-22-1,-5-1 1,-3 3-1,-5 0 1,-6 2-1,-5 0 144,-4-2 1,-4 0 0,-5 2 0,-5 0 0,-6 1 0,-5 1 0,-1 2 0,-4 0-98,-2 5 0,-5 1 0,-6-2 0,-9 2 1,-9 4-1,-8 5 0,-9-1 0,-7 3-241,-10 2 0,-8 5 0,16 14 1,-4 3-1,-2 4 0,-9 2 0,-3 3 1,-2 3-1,-9 1 0,-3 4 1,-1 2-819,13 2 1,0 2-1,-2 2 1,-1 2 845,10 1 0,0 1 0,-1 3 0,0 0 0,0 0 0,-2 1 0,1 1 0</inkml:trace>
  <inkml:trace contextRef="#ctx0" brushRef="#br0">7940 13879 8321,'-8'-16'-717,"2"0"1351,5 8-367,8 1 0,-4 7-164,8 0 1,-1 1 0,6 3 0,1 3 0,4 0 26,5 0-1,4 3 1,3-3 0,2 2-70,2 3 1,12 1-1,0-1 1,5-2-36,5 2 1,3 1 0,4-1 0,4-2-33,3 3 1,13-1 0,-8 0 0,3-3 6,-1-2 1,-36-2 0,1 0 0,0-2 0,1-1-1,0 0 1,1 0 6,1-1 0,1 0 0,-1-1 0,-1 0 0,3 0 0,1 0 0,-1 0 0,0 0 24,-1-1 0,1 2 0,5 1 0,0 1 0,-1 0 0,-1 1 1,-1 0-1,-1 1-63,-2 1 1,0 0 0,4 1 0,0 0 0,-3 1 0,0 0 0,0-1 0,1 1 47,1 0 0,1 0 0,3 0 1,0 0-1,-3-1 0,0 0 0,1-1 1,-1-2-58,2-1 0,0-1 1,5 0-1,1-2 1,-5 0-1,-1-2 1,3 0-1,0-1 58,0-2 0,1 0 0,3-2 0,0 0 1,-3-1-1,-1 0 0,-2 1 0,0 0 23,-1 2 0,0 0 0,-3-2 0,1 1 0,-2 3 0,1 1 0,-4 0 0,0 1 31,-2-1 0,0 2 0,1 0 0,-1 2 0,32 3 1,-6 5 112,-6 4 0,3-3 0,-1-2 0,-2-2 120,-1-4 0,-4-1 0,-2-2 0,-3-2 123,-2-3 1,4-4 0,-6-5 0,-1 2-210,-2 1 1,-2 1 0,0-6 0,-1 2-85,-4 4 0,-4 1 1,-5 5-1,1-1-637,-3 2 1,2 1 0,-10 2 0,0 2 423,-1 3 1,-8 4 78,-9 6 0,-10 15 0,-3 3 0</inkml:trace>
  <inkml:trace contextRef="#ctx0" brushRef="#br0">14418 13926 8125,'-9'-2'-142,"4"-3"1,5 3 0,5-1-351,6 6 0,3-1 1,3 5 491,4 0 0,4-5 246,6 3 1,11 4 0,4 1-1,4 4 143,11 2 1,7 0-1,16-1 1,-37-7 0,1 0-307,6 0 1,2 0-1,4-3 1,2 0-1,4 0 1,1-1-1,2 0 1,2-1-177,0-1 1,3-1 0,5 1 0,2-2 0,1 0 0,0 0 0,5 0 0,1 0 116,-27 0 0,0 0 1,1 0-1,-1 0 1,1 0-1,0 0 1,1 0-1,1 0 1,-1 0-1,2 0 1,-1 0-1,1 0 7,2 0 0,-1 1 1,2-2-1,4 0 1,2-1-1,-2 0 1,-2 0-1,-1-1 1,0 1-1,0 0 1,-1-1-1,0 1-60,-2 0 0,0 0 0,1-1 1,2 0-1,1-1 0,-1 0 0,-5 2 1,0 0-1,0 0 0,-1-1 0,-1 1 1,0 0 140,27-2 1,-2 1 0,-5-1-1,-1 2 1,-7 2 0,-2 0 0,-4 0-1,-1 0 17,-4 0 1,-2 0 0,-5 0-1,-2-1 1,-5-1 0,-2 0-1,37-3 68,-16 1 1,-7 3 0,-15 1-198,-11 0 0,0 5 0,-14 0 0,-4 0 0</inkml:trace>
  <inkml:trace contextRef="#ctx0" brushRef="#br0">21273 14288 8027,'-21'-16'0,"0"0"0,-7 0 0,4 1 0</inkml:trace>
  <inkml:trace contextRef="#ctx0" brushRef="#br0">20330 13973 8234,'23'0'289,"1"7"1,11 4 0,7 3-164,10 1 1,22-1-1,-30-7 1,3-2-1,6 1 1,4-1-67,6 1 0,5 0 0,13 0 0,4 0 0,-24-1 0,1-1 0,2 0 1,5-1-1,1 0 0,2-1-342,2 1 0,2-1 0,1 0 1,-11 0-1,1-1 0,1 1 1,0-1-1,1-1 0,-1 0 1,2 0-1,-1 0 0,2 0 1,1 0-1,1 0 0,-1 0 236,4 0 1,-1 0 0,1 0 0,1 0 0,3-1 0,1 1 0,0 0 0,-1-1 0,-4 0 0,1 0 0,-2-1 0,1 1 0,-2-2 0,0 1 0,-1-1 0,1 0 45,-2 0 0,0-1 0,0 1 0,0-1 0,4 0 0,1 0 0,-1 0 0,-1 0 0,-6 1 0,-1-1 0,0 0 0,0 0 0,0 0 0,-1 0 0,1 0 0,-1 0 77,21-1 0,-1-1 1,0 1-1,2 1 0,0 1 1,-1 0-1,-5 0 1,-2 0-1,0 0 0,-5 1 1,-1-1-1,-1 1 6,-3 1 1,0-1-1,-2 2 1,-5-1-1,-2 1 1,-1 1 0,24 1-1,-4 1 1,-6 1-1,-3 1-318,-6-2 1,-1 2 234,-4 5 0,-3 1 0,-10-3 0,-2 2 0,1 5 0,0 1 0,1 0 0,-1 0 0</inkml:trace>
  <inkml:trace contextRef="#ctx0" brushRef="#br0">26745 7435 7988,'-14'-2'0,"2"-2"-54,1-1 0,6-5 0,-4 3 1,0-2-525,1-3 1,2-2 577,-4-2 0,-1-7 0,-4-1 0</inkml:trace>
  <inkml:trace contextRef="#ctx0" brushRef="#br0">26430 6617 7906,'-31'-35'0,"-1"0"0,-29-26 0,4 11 119,4 6 1,3 18 0,-1 3 0,-3 11-16,-2 5 0,-11 9 0,-9 10 0,-10 9 1,41-7-1,-1 1 11,-2 2 0,0 1 0,-3 9 0,1 2 1,0 1-1,2 1 0,0 3 0,2 2-73,-1 0 1,1 3 0,0 10-1,3 2 1,3-2 0,3 1-1,0 4 1,2 1-9,3 0 0,1 1 0,4 6 1,2 0-1,5 0 0,3-1 1,4-3-1,2-1 20,2-1 1,4 0-1,7-6 1,6-1-1,6-1 1,6-1-1,5-4 1,6-3-260,4 0 0,5-4 0,8-4 0,5-3 1,5-5-1,3-3 0,3-3 0,1-5-86,2-1 1,1-6 0,1-9 0,1-8 0,3-7 0,-1-6-1,1-7 1,-2-6 31,2-7 0,-1-5 0,-5-6 0,-3-5 0,-4-3 0,-2-3 1,-2-2-1,-3-2 406,-2 2 0,-3-2 0,-3-3 0,-2-1 1,-4 4-1,-3 1 0,-5 0 0,-3 1-47,-4 4 1,-4 1 0,-7 7 0,-5 2 0,-4 6 0,-5 3 0,-18-32 752,-28 18 1,-32 21-854,31 27 0,-3 6 0,-5 2 0,-2 4 0,-1 4 0,-1-1 0</inkml:trace>
  <inkml:trace contextRef="#ctx0" brushRef="#br0">26477 5407 8170,'-23'-44'-36,"-1"1"1,1 2-1,-1 1 1,-25-31 129,-3 8 0,-4 10 0,-9 3 0,-5 6 1,-8 11 89,35 20 0,-2 3 0,-1 2 0,0 2 0,-2 6 0,0 4 0,-2 0 0,0 2-145,-2 3 1,-1 3 0,-1 7-1,0 4 1,-1 3 0,2 2-1,0 3 1,3 3 80,2 1 0,1 3 0,-2 8 1,2 2-1,4 3 0,2 2 1,3 1-1,1 3-86,2 4 0,2 2 0,7-1 0,3 0 0,2 5 0,4 1 1,3-2-1,3 1-59,4-2 1,4 0-1,6 3 1,6-1 0,3-7-1,4-1 1,5 0 0,3-1-163,5-2 1,4-2-1,5 0 1,4-3 0,5-4-1,4-4 1,1-2 0,2-3 10,4-2 1,3-4-1,10-4 1,1-5-1,-2-7 1,0-4-1,2-5 1,1-4 44,4-4 1,0-7-1,3-7 1,-1-8-1,-5-6 1,-3-7 0,0-4-1,-2-5 25,-2-3 1,-2-6 0,-21 13 0,-1-3 0,-2-1 0,0-2 0,-2 0 0,0-1 0,-3-1 0,-1 0 0,-1-1 291,-1-2 0,-1 0 0,-1-2 1,-3 1-1,-1-1 0,-2-1 0,7-25 1,-3-1-1,-4 3 0,-3 1 8,-3 2 0,-5 0 0,-4 1 0,-7 1 0,-7 10 0,-6 2 0,-7 4 0,-6 4-336,-5 4 0,-7 5 1,-12 7-1,-6 6 1,-4 8-1,-3 6 1,-4 4-1,-3 5 142,-5 5 0,-1 3 0,-7 2 0,-1 4 0,3 4 0,-1 1 0,-1 2 0</inkml:trace>
  <inkml:trace contextRef="#ctx0" brushRef="#br0">28301 5486 7874,'-39'-40'0,"0"1"0,-2 3 0,0 2-142,-1 4 0,0 4 0,-39-5 0,38 18 0,-1 3 43,-42-4 1,-3 12 0,0 4 0,42 3-1,0 2 1,-5 4 0,-1 1 0,-1 2 0,0 2 296,-3 2 1,0 2 0,3 2-1,0 2 1,0 2 0,1 3-1,0 3 1,0 1-404,1 2 1,1 2 0,-3 6 0,3 3 282,5-3 0,3 3 1,0 7-1,2 4 1,0 5-1,3 2 1,3-1-1,2 1 20,2 0 1,3 1 0,4 4-1,4 0 1,5-6 0,4-2-1,4 0 1,3-1-147,3-4 1,4-1 0,10 0-1,6-3 1,5-3 0,6-2 0,5-1-1,3-3-106,4-1 0,3-2 1,9 1-1,3-3 0,3-5 1,4-3-1,3-2 1,2-2 36,5-2 0,2-3 0,6-2 0,0-3 1,-4-4-1,0-5 0,-2-3 0,0-4-115,-4-4 0,1-4 0,8-11 0,-2-6 0,-7-6 0,-4-6 0,1-6 0,-2-5 217,2-7 1,-3-5 0,-4-4-1,-3-3 1,-21 18 0,-1-2-1,-1-1 1,-1-1 0,-1-1-1,-1 0 127,-2 0 1,0-1 0,-2-2 0,-1-3-1,-1-2 1,-2 1 0,4-22 0,-4 2 0,-3 0-1,-2 1 50,-4 5 1,-4 2 0,-5 9 0,-5 2 0,-5 8 0,-5 1-163,-7 4 0,-5 2 0,-1 3 0,-5 1 0,-7 0 0,-2 2 0,3 3 0,-1-1 0</inkml:trace>
  <inkml:trace contextRef="#ctx0" brushRef="#br0">5771 15026 8198,'-41'-14'1649,"8"-5"-1446,11-4 1,11 8 0,20 9 0,10 6 0,7 4 0,13 3-1,10 2-609,15 3 1,18 0 504,-36-6 1,3-1 0,9-1 0,4-1 0,8-3 0,2 0 0,6 0 0,3 0-155,-23 0 1,2 0 0,2 0 0,4 0 0,3 0 0,0 0 0,7 0 0,1 0 0,1 0 0,2 0 0,1 0 0,0 0 63,3 0 1,0 0 0,2 0 0,-13-2-1,2 1 1,1-1 0,-1 0 0,-4-1 0,1 1-1,-1-1 1,1 0 0,2 0 0,1 0-1,0 0 1,0 0-115,1 0 0,1 1 0,-1-1 0,2 0 0,4 0 0,1 0 0,0 0 0,-1 0 0,-1 1 0,-1 0 0,1 1 0,-1-1 1,1 0-1,-1 0 0,1 0 0,0-1 40,-1 1 1,0-2 0,1 1 0,-1 0 0,4 0 0,1 0 0,0 0 0,-1 0 0,-5 0 0,1 0 0,-2 0 0,1 0 0,-1 0 0,-1 1 0,0-1 0,0 0 99,-3 0 1,0 1-1,0-1 1,1-1 0,5 0-1,0-1 1,1 0 0,-2 0-1,-8 0 1,0-1 0,-2 1-1,1 0 1,-2 0-1,0 1 1,0-1 0,-1 1-99,20 0 0,-1 0 0,1 0 0,0-1 1,0 1-1,-1-1 0,-4 2 0,-1 0 0,-1 0 1,-5 0-1,-1 0 0,-1 1 209,-3 0 0,0 0 0,-2 1 0,-4 0 0,-1 0 0,-1 1 0,19 0 0,-2 2 0,-5 0 0,-3 1-8,-4 0 0,-3 4 0,-7 5 0,-4 4-138,26 21 0,-11 3 0,-15 7 0,-8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11871 6664 7984,'-47'-63'0,"1"1"65,5 4 1,6 14 0,5 15 0,-7 11 0,-6 11 0,-13 7 0,-11 7-22,-11 9 1,30 0 0,-2 3-1,-6 4 1,-2 3 45,-3 0 0,0 2 0,0 2 1,0 1-1,-6 4 0,-1 2-127,1 1 1,0 2 0,-5 4-1,2 1 1,9 0 0,2 1-1,0 1 1,2 2 160,2 0 0,2 2 1,0 6-1,1 3 0,3-1 1,2 0-1,2 2 1,1 1-24,2-1 0,2 2 0,4-1 1,4 1-1,6-4 0,3-1 1,2 0-1,3 0-92,4-2 1,2-1 0,6-1 0,3-3 0,5-5 0,3-3 0,23 39-91,-6-43 1,5-3-1,10 1 1,5-4-1,9-1 1,5-3 0,5 1-1,3-2-28,8 0 1,1-4 0,2-2 0,2-3 0,8-2 0,1-3 0,-27-6 0,1-1 0,0-1 46,2-1 1,0-1 0,1-1 0,-1 0-1,-1-2 1,1-1 0,-2-3 0,-1-2-1,0-1 1,27-8 0,-1-4-34,-3-3 1,-1-7 0,0-7 0,-2-6-1,-5-4 1,-3-3 0,0-5 0,-4-4 294,-2-3 1,-2-2 0,-3-1-1,-3-2 1,-4-4 0,-3-1-1,-2 0 1,-3 0 44,-4-1 0,-2-1 0,-3-2 0,-4-1 0,-5 4 0,-3 1 0,-5 3 1,-3 1-138,-4 4 0,-5 0 0,-7 4 0,-7 3 0,-6 3 0,-6 4 0,-5 3 0,-6 4-196,-5 3 1,-7 5 0,-10 4-1,-6 7 1,-5 6 0,-5 6 0,-6 4-1,-4 5-575,-7 5 1,-3 4 0,27 1-1,-2 1 1,1 3 662,-1 2 0,0 3 0,0 1 0,-1 1 0,-1 1 0,2 1 0,1 0 0,1 0 0</inkml:trace>
  <inkml:trace contextRef="#ctx0" brushRef="#br0">23113 6790 7947,'-28'-37'-47,"-5"1"1,-6 3-26,-4 5 0,-1 1 1,-2 10-1,-1 3 0,-9 2 74,-8 3 0,-3-3 0,-6 7 145,-2 1 1,-7-3-1,-4 2 1,42 3-1,-1 0-73,-2 1 0,-2 1 1,-4 3-1,-1 2 1,-4 3-1,-1 2 0,0 3 1,0 2-141,-2 1 1,-1 3 0,-5 7-1,0 4 1,-3-1 0,0 1 0,0 3-1,0 2 225,0 2 0,0 1 0,1 2 0,0 2 0,6 2 0,2 1 0,4 1 1,1 1-55,3 0 1,1 2 0,1 4 0,4 2-1,9-6 1,3 0 0,4 1 0,2 1-76,4-1 1,3 0 0,5 2 0,5 1 0,3-1-1,4 0 1,3 1 0,4-1-149,2 3 0,6 0 0,5-2 1,6-1-1,6-1 0,4-1 1,4-1-1,5-2-20,5-1 0,4-3 0,13 5 0,4-5 0,6-6 0,3-6 0,5-1 0,2-4-51,3-3 1,1-4 0,-23-8 0,2-1 0,0-3-1,1-2 1,0-3 0,1 0 0,-1-2 0,1 0 0,1-2 74,1-1 0,0-1 1,0-3-1,3-3 1,-1-2-1,0-3 0,-5-2 1,-1-2-1,-1-2 1,-1-2-1,0-1 0,-2-3 135,0 0 1,-2-3-1,1-2 1,4-5 0,0-4-1,-1-1 1,-7 0 0,-1-1-1,-1-1 1,0-1 0,-1-1-1,-1 0 118,-1 1 1,-2-1 0,0-2 0,2-5 0,-1-2 0,-3 0 0,-4 3 0,-2 0-1,-1-1 1,0 1 0,-2 0 0,0-1 41,-2 0 0,0-1 1,-2 0-1,12-19 0,-6 0 1,-10 5-1,-6 1 0,-5 8 1,-5 1 10,-3 5 1,-8 1 0,-12 4 0,-8 2 0,-35-26 0,14 40 0,-5 3-291,-6 3 0,-5 3 1,-17 5-1,-5 5 1,-2 4-1,-2 4 1,-6 4-1,-1 4 98,24 1 0,-1 3 0,0 1 0,-2 1 0,0 1 0,-1 1 0,-2 2 0,-1 1 0</inkml:trace>
  <inkml:trace contextRef="#ctx0" brushRef="#br0">17028 14680 8011,'9'-38'-76,"-4"-4"48,-3-3 0,-2-2 0,-2 1 0,-5 2 412,-9 3 0,-8 13 0,-15 3 0,-8 15 1,-10 15-1,-13 19-213,28-4 0,0 4 0,-2 4 0,1 3 0,-8 10 0,0 2 0,1 3 0,1 1 0,0 2 0,2 1-38,2 2 0,2 1 0,1 6 0,2 1 0,8-4 0,3 1 1,2 1-1,3 0-161,2-4 0,4 2 0,7 1 0,3 1 0,2-3 1,3 0-1,4 0 0,3 0-129,5-1 1,3-1-1,3 0 1,4-2 0,6-2-1,6-3 1,0-3-1,4-3-18,2-2 1,3-4 0,6-5 0,2-6 0,0-5-1,2-6 1,2-2 0,1-4 33,2-3 1,2-4 0,-1-8 0,-1-5 0,-1-6 0,-1-5 0,-2-4 0,-1-4 47,-1-1 0,-2-3 1,2-9-1,-3-3 0,-6 3 1,-2-2-1,-1-3 0,-2-3 149,-1 0 1,-2-2-1,-3-5 1,-4-2-1,0 1 1,-2 0-1,-4 3 1,-2 0 313,-2 0 0,-2 1 0,-1 2 0,-3 2 0,-2 3 0,-3 2 0,-3-37-124,-9 15 1,-24 13-1,-24 22 1,-15 11-389,27 16 1,-1 4-1,-7 6 1,-1 5 0,-5 4-1,-1 5 1,-1 2 0,-1 4-480,-3 4 0,1 2 0,3 3 0,1 2 621,-2 1 0,1 2 0,5-1 0,0 1 0,0 2 0,0 0 0,-2-2 0,1 0 0</inkml:trace>
  <inkml:trace contextRef="#ctx0" brushRef="#br0">18726 14900 7956,'-61'0'109,"-7"2"17,-7 3 0,1 1 0,1 11 0,0 13 0,1 14 9,4 11 1,32-17 0,2 3 0,-1 2 0,2 1-1,1 2 1,1 1 64,3 1 0,2 2 0,1 0 0,3 1 1,7-1-1,3 0 0,4-2 0,2 0-153,2-2 0,3 0 0,7 6 0,6-1 0,2-8 0,5-2 1,6 1-1,4-2-150,4 0 1,4-3 0,7-2-1,5-4 1,0-4 0,1-3-1,1-4 1,1-3-19,3-3 1,0-4 0,0-7 0,0-4-1,-1-4 1,-1-4 0,-2-5 0,-1-5 59,-1-4 1,-2-5 0,3-7-1,-4-5 1,-3-2 0,-4-3-1,0-3 1,-2-2 26,-4-1 0,-2-1 1,-2-4-1,-4-2 0,-3-1 1,-3-1-1,-3 3 0,-3-1 114,-3 1 1,-2-1 0,-2 2 0,-4 0-1,-3 2 1,-5 2 0,-1 1 0,-3 2 23,-3 2 1,-5 3-1,-13 2 1,-5 4 0,0 9-1,-3 4 1,-6 3 0,-3 4-259,-3 4 0,-2 5 0,-8 5 0,-2 4 0,-4 6 0,1 4 0,-1 3 0,-1 2 154,0 4 0,0 4 0,-4 4 0,1 2 0,7-1 0,2 2 0,-3 0 0</inkml:trace>
  <inkml:trace contextRef="#ctx0" brushRef="#br0">20770 14838 7923,'-14'-53'0,"-7"3"0,-7 4 0,-5 8 43,-4 12 1,-6 10 0,-15 12 0,-12 11 0,-10 14 56,36-5 0,-1 3 0,-7 10 0,1 3 1,-4 5-1,1 1 0,0 4 0,0 2 195,-1 4 0,2 2 0,3 3 1,4 2-1,4-2 0,3 1 1,3 0-1,2 2-200,3-2 0,3 2 0,1-1 0,5 1 0,8-4 1,4-1-1,1 1 0,2 0-30,2-2 0,3 1 0,4 3 0,5-2 0,2-5 0,4-3 0,6 1 0,3-1-342,2 1 0,6-2 1,5-7-1,5-3 1,3-3-1,3-4 1,3-3-1,3-4 80,2-4 0,2-4 0,9-2 0,0-5 0,-6-9 0,0-4 0,1-5 0,-1-4 23,-2-4 1,-2-5 0,2-9 0,-2-5 0,-3-2 0,-3-3 0,-2-1-1,-1-3 126,-3-3 0,-2-3 0,0-4 0,-2-2 0,-4 0 0,-2-2 0,-1 1 0,-1-1 215,-3 0 0,-2-1 0,0-1 0,-3 1 0,-6 7 0,-3 0 0,-1 3 0,-3 0 130,-2 4 1,-2 1 0,-2 4-1,-3 3 1,-9-25 0,-15 12-358,-17 11 0,-20 20 0,-13 16 0,-4 13-941,-2 12 1,3 13 1000,2 13 0,-1 0 0,7 5 0,0 4 0</inkml:trace>
  <inkml:trace contextRef="#ctx0" brushRef="#br0">22940 14492 7879,'-58'-39'0,"-3"10"13,-4 11 0,8 13 1,-11 17-1,-6 14 1,34-6-1,-2 2 151,-4 5 0,-2 2 1,-3 3-1,-1 1 1,-4 5-1,0 2 1,0 0-1,2 1-97,2 0 0,1 2 1,1 3-1,2 4 0,4 1 1,2 2-1,7-1 0,2 1 0,4 2 1,4 0-1,5 0 1,3 0-1,7-1 1,3-1-1,2-2 1,3-1-83,2-2 0,5 0 1,9 1-1,5-2 1,5-4-1,3-4 1,5 0-1,4-3-91,4-2 1,4-3-1,6-2 1,3-4-1,3-4 1,2-3-1,2-4 1,2-2-24,4-4 0,1-4 0,4-7 0,1-6 0,3-5 1,0-4-1,0-5 0,-1-4 123,-2-4 1,-1-5 0,2-7 0,-3-4 0,-9 1 0,-3-1 0,-1-3 0,-2-3 14,-2-1 0,-1-4 1,2-8-1,-4-2 1,-6 0-1,-4-1 1,-1 2-1,-3-2 201,0 1 1,-3-2 0,-7 0 0,-4 1 0,-1 4-1,-3 0 1,-4 4 0,-4 0-56,-2 4 0,-5 2 1,-7 6-1,-6 2 0,-27-33 1,8 44-1,-6 6-241,-8 3 0,-5 6 1,-19 5-1,-6 6 1,-6 7-1,-3 4 0,-4 4 1,-2 3-628,25 0 1,-1 3 0,0 1 712,-5 4 0,-1 1 0,1 2 0,3 2 0,0 1 0,-1 0 0,-3 1 0</inkml:trace>
  <inkml:trace contextRef="#ctx0" brushRef="#br0">21855 15168 7924,'-70'40'0,"7"-2"0,11 2 64,8 8 0,13 2 0,11 10 29,8-1 1,5 16 0,7-7-1,0-1 84,0-6 0,14-4-138,7-10 0,16 1 0,8-17 0,8-8-46,3-9 1,1-9 0,6-14 0,-2-13 25,-3-19 0,-6-16 1,-10-15-1,-7-3 0,-7-5 0,-12-6 0,-13 8 0,-8 8-39,-11 9 20,-13 13 0,-18 10 0,-9 7 0</inkml:trace>
  <inkml:trace contextRef="#ctx0" brushRef="#br0">13443 16912 7836,'0'-15'0,"0"-1"0,7 7 0,9 2 0,12 9 0,7 1 0,9 4 135,6 2 1,10-5-1,15 3 34,-32-3 0,3-1 0,6-2 1,2-1-1,9 3 0,2 0 1,4-3-1,2 0-285,3-3 1,4 0 0,-15 2 0,2 0 0,1 0 0,0-2 0,0-1-1,1 0 1,4 1 0,1-1 0,1 1 87,3 0 0,0 0 0,1 0 0,7-1 0,1 0 0,0 0 0,-2 2 0,0 0 0,0 1 0,1-1 0,1 1 0,0 0-108,3 0 0,2 1 1,-1 0-1,-1 0 1,0 0-1,0 1 0,-20 0 1,0 1-1,0 0 1,0 0-1,21 2 1,0 1-1,-1 0 115,-2 1 0,1 0 1,0 1-1,-17 0 0,2 0 1,-1 0-1,-1 0 0,15 2 1,-2 0-1,1 0 1,3 0-1,0 1 0,1 0-32,-1 1 1,1-1 0,1 1 0,-20-3 0,2 1-1,0 0 1,-1 0 0,-1-1 0,-1 0 0,1 0 0,-1-1-1,21 2 1,-1-1 0,1-1 28,-1 1 0,0-2 0,-1 0 1,1-2-1,-1-2 0,0 0 0,0 0 1,-1-1-1,0 0 0,-1-1 0,0-2 1,0 0 49,-1 0 1,-1-2 0,0 0-1,0 0 1,0-1 0,-3 0-1,-10 0 1,-2 0 0,-1-1-1,-5 1 1,0 1 0,-1-1-342,22 0 1,-2 0-1,-3 1 1,-2 1 314,-13 3 0,0 0 0,2-1 0,-1 0 0,-11 3 0,-1 1 0,0 3 0,0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16446 5077 8070,'0'-16'-124,"0"-5"0,2-2 1,3-1 218,6-4 0,-4-2 0,0 1 1,-2 1-1,0 2-11,-1-2 0,-2-2 0,-2-1 0,0-1-4,0 1 1,0-1-1,0 1-58,0-1 1,0 1 0,1-1 0,3 3 9,1 3 0,2-8 0,-2 6 0,4 0-34,0-1 1,5 1-1,-4 0 1,4 3-61,2 3 1,0 1 0,1 5 0,2 2 44,2 4 0,0 3 0,-3 7 1,1 0 4,2 0 0,0 7 1,-5 5-1,-1 5 169,1 4 1,0 12 0,-1-1 0,1 3-5,0 3 1,0 1-1,-1 4 1,-1-1-65,-3 2 1,1-4-1,-5 0 1,0-1 100,0-4 1,3 3-1,-4-1 1,-3-4-93,-1-5 0,3 0 0,0-7 0,-1-2-326,-2-2 1,-2-1-468,0 0 1,-2-2 694,-3-4 0,-4-3 0,-7-7 0</inkml:trace>
  <inkml:trace contextRef="#ctx0" brushRef="#br0">16289 5061 7767,'0'16'0,"0"0"0,0 1 77,0 4 1,7-2 0,2 7 0,1 2 0,-1 2 157,-2 1 0,4 6 0,-6 2 0,-2-1-66,-1 0 1,0-1 0,1-5 0,3-1-158,-3 0 1,-1-1 0,-2-4 0,0-5-522,0-3 0,-2-3-335,-3 1 1,-2-9 414,-4-7 429,-3-14 0,13-10 0,-6-8 0</inkml:trace>
  <inkml:trace contextRef="#ctx0" brushRef="#br0">16352 5124 8006,'-2'-9'-675,"-3"4"848,3 3 0,-3 2 0,9 2-105,1 3 0,12-3 0,1 3 0,4-3 121,6-2 0,9 0 0,5 0 0,5-2-143,6-3 1,1 2 0,5-8-1,-3 1-58,-2 1 1,4-5-1,-4 5 1,-2 0-46,-3 4 0,0-2 0,-10 2 0,-3 1 43,-2 3 1,-1 1 0,-12 0 0,-2 0 222,-2 0 0,-8 7 0,-2 3 1,-2 4 19,1 2 0,-1 5 0,-5 2 1,0 1-88,0 4 0,-5 2 0,-1 3 1,1 2 23,-2 1 0,5 6 0,-5-3-95,0 1 0,6-3 1,-5 3-1,3-2 1,-1-3 45,-1-2 0,0 2 0,5 0 0,0-3-69,0-3 0,0 4 0,0-8 0,0 1-103,0 0 0,0-7 0,0 4 0,0-2 44,0 0 0,0 0 0,-2-5 0,-3-2-115,-6-4 0,3 4 0,-3-5 1,1 1 143,1 1 1,-5-8 0,4 3-1,-4-5 19,-2-1 1,-2 0 0,-3-1 0,-3-5-23,0-4 0,-11 1 1,1-1-59,-4-3 0,0-1 1,-8-1-1,-5-1 0,1 2 89,1 4 0,-5-4 0,8 5 0,1-2 72,-1 1 0,1 6 0,12-3 0,3 2 35,0 0 1,8 0 0,1 5-959,3 0 805,3 0 0,13-7 0,4-2 0</inkml:trace>
  <inkml:trace contextRef="#ctx0" brushRef="#br0">16368 5580 8035,'0'17'-62,"0"4"1,0-2 0,0 8-1,0 1-149,0 1 1,0 4 0,2 2-1,3 2 143,5-2 0,-1-4 1,1-3-1,1-3 68,-2-2 0,5-3 0,-6-4 0</inkml:trace>
  <inkml:trace contextRef="#ctx0" brushRef="#br0">19214 4904 7996,'0'-16'-423,"0"1"1,0 4 136,0 1 0,1 6 0,1 1 343,-2 6 0,0 8 1,-14 10 84,-3 5 0,-4 5 1,0 6-1,-4 3 271,1 0 1,-4 6 0,7-6 0,2 0-59,1-3 0,4-6 1,2-3-1,3-4-596,2-1 1,2-7-1,5-6-365,0 3 0,0-5 223,0 3 383,0-8 0,0 4 0,0-7 0</inkml:trace>
  <inkml:trace contextRef="#ctx0" brushRef="#br0">18695 5548 7567,'0'-15'85,"0"-1"0,-2 9 0,-2 7 129,-1 9 1,-7 10 0,2 4 0,-4 1 92,-2 4 0,2 7 0,2 2 0,3-2-268,2-2 1,2-2 0,5 1 0,1-3-107,5-3 1,2 2-1,8-7 1,2-1-107,3-3 0,3-8 0,7-4 1,1-5 58,-1-5 0,3-4 1,0-10-1,3-4 14,-2-3 0,-3-14 0,-5 3 0,-2-5 140,-2 0 0,-8-7 0,-6 6 0,-2 1 176,-3 2 0,-8 3 0,-5 6 0,-3 1 37,-5 4 0,-10 3 0,1 7 0,-2 2-189,2 4 1,-7-2 0,3 6 0,-1 3-576,-4 1 0,2 4 1,5 3-1,3 6 511,3 2 0,1 3 0,5 0 0</inkml:trace>
  <inkml:trace contextRef="#ctx0" brushRef="#br0">19198 4794 8051,'-7'0'-1330,"7"0"582,9 0 1088,-2 0 0,7 0 0,-2 0 249,7 0 0,-2 5 1,4 2-1,-1 2-494,1 3 1,-4-3-1,6 1 1,-2 3-163,0 1 0,-2-4 0,-7-1 0,-1-1-365,1 1 1,-3 0 0,-1 3-1044,-1-1 1475,-1-8 0,1 11 0,1-5 0</inkml:trace>
  <inkml:trace contextRef="#ctx0" brushRef="#br0">19135 5061 8051,'-16'0'147,"9"-2"32,7-3 0,14 3 0,14-3 0,5 3 168,4 2 0,5 0 1,-5 2-1,-2 2-584,-2 1 1,-7 5-1,-2-3 1,-1 2 236,-4 3 0,-1 9 0,-2 4 0</inkml:trace>
  <inkml:trace contextRef="#ctx0" brushRef="#br0">16588 5281 7998,'0'-9'-1027,"0"2"1,0 9 1262,0 3 1,-5 4-92,-1 7 1,1 1 0,3 3-1,-1 2 46,-2 3 0,-2-1 1,3 6-1,-1-2-44,1 0 0,3 5 0,1-7 1,-2 2-44,-3-2 0,3 2 1,-3-7-1,3 0-136,2 2 0,5-11 0,0 4-199,-1-2 0,5-7 22,1-2 1,-3-5 0,-2-5-1,-3-6 1,-2-8 0,0-2 0,0 2 76,0 1 1,2-4-1,1-3 1,3-1 131,-3 0 0,-1 0 0,5-6 0,2 1 0</inkml:trace>
  <inkml:trace contextRef="#ctx0" brushRef="#br0">16619 5360 7280,'0'-16'0,"0"0"3,0 1 1,0-1 235,0 0 0,0 6-282,0-1 0,7 8 114,4-3 1,1 6-1,0 6 1,-3 4 27,-2 4 0,3 2 0,-4 0 0,-3-1-31,-1 1 1,3 0 0,0-1 30,-1 1 0,-9 0 0,-6 0-12,-3-1 0,0-4 0,2-2 0,2-1-489,-3 1 1,5-5 0,-1 3-1330,2 0 1731,2-6 0,-2 6 0,-2-7 0</inkml:trace>
  <inkml:trace contextRef="#ctx0" brushRef="#br0">16761 5375 8224,'0'18'-154,"0"1"196,0 2 0,5 2 1,0-4-1,-1 4 43,-2 1 0,-2-3 1,0 4-1,0-1-90,0 1 0,0-6 1,0 2-1,0-4 62,0-1 0,0-6-1471,0 1 1414,0-8 0,7 4 0,1-7 0</inkml:trace>
  <inkml:trace contextRef="#ctx0" brushRef="#br0">17060 5423 8129,'-16'7'13,"0"3"1,0 2-234,1-1 1,-8 3 0,-1-4-1,-1 4 145,4 2 1,-2 0 0,2-1 0,2 1 320,2 0 1,8 0 0,4-1-121,3 1 1,4-6-1,3-1 1,7 0-73,7 0 0,6-4 1,6 4-1,1-2 56,-1-4 1,1-1-111,-1-2 0,8 7 0,1 2 0</inkml:trace>
  <inkml:trace contextRef="#ctx0" brushRef="#br0">19591 5470 8047,'10'-25'-98,"1"4"196,-1 4 0,-1 1 11,-4 0 0,-10 8-62,-5 3 1,-10 5-1,-2 5 1,-3 7-1,-1 5 37,2 4 0,-4 6 1,7-6-1,1-2-75,3-2 0,3 4 0,4 0 0,4-2-15,5-1 1,1-2 0,1-1 0,5 1-22,4 0 0,4-6 0,2 1 0,-1-1-12,1-1 1,0 5 112,0-4 0,-6-3 37,1-1 1,-10-5 0,-1-1-275,-8 0 1,-6 6-1,-2-1-257,0-2 0,0 4 0,1 0 420,-1 2 0,0-6 0,1 4 0</inkml:trace>
  <inkml:trace contextRef="#ctx0" brushRef="#br0">19827 5391 7902,'2'-9'-339,"3"4"1,2 10 0,3 8 0,-5 4 582,-3 4 0,-2 5 0,0-3 1,0 1 19,0 4 0,0 2 0,0 2 0,0-3-199,0-3 1,0 4 0,0-4 0,0 2 69,0-2 0,-5-3 0,-2-7 0,0 0-412,0-1 0,-3 1 1,3-2-421,-2-4 1,5-1 696,-1-4 0,3-3 0,2 5 0</inkml:trace>
  <inkml:trace contextRef="#ctx0" brushRef="#br0">20110 5533 6601,'-7'10'0,"-4"1"0,-8-1 0,-2 6-15,2 0 0,-4-1 0,2 1 0,2 0 1,2-1 214,1 1 1,0 0 0,0 0 0,2-1-26,4 1 0,3-6 0,7 1 0,0 1 27,0 2 0,2 2 0,3 0 0,7-1-148,7 1 0,6 0 0,6-1 0,1 1-301,-1 0 1,6 0 0,3-2 246,5-4 0,-8 11 0,9-4 0</inkml:trace>
  <inkml:trace contextRef="#ctx0" brushRef="#br0">16053 5580 7950,'0'-9'186,"0"2"49,0 0 0,-7 4-110,-3-8 0,-2 6 1,-1-4-1,3 2-18,-2 4 1,-2-4 0,-4 1 0,-1 1-100,-2-2 1,-2 6-1,4-5 1,-4 5-75,-1 1 0,-1-6 0,-4 1 0,-1 2 114,-3 1 1,-9-3-1,0-1 1,-5 1 104,-6-2 1,-2-2-1,-10-6 1,-3-1-39,-6 0 1,-9-3 0,37 9 0,-1 1 0,-2 1-1,-2 0-21,0 1 0,-2 0 0,-9-1 0,0 0 1,1 4-1,1 1 0,-3 0 0,-2-1-248,0 0 0,-2 1 0,-9 3 0,-2 2 0,-4 3 0,0 1 142,-1 0 0,0 2 0,-5 3 0,-1 2 0,25-4 1,-2 1-1,1 1 0,-2 0 0,0 2 0,0-1 1,-1 1-1,0 0 0,-1 0-116,-1 0 0,-1-1 1,-1 1-1,-3 1 0,-1 1 1,0-2-1,3-1 1,0 0-1,1-1 0,0 0 1,0-1-1,1 1 142,2-2 1,0 1-1,-1-1 1,-2-3 0,-1 0-1,1 1 1,7 0-1,1 0 1,-1 0 0,2-1-1,1 0 1,-1 1 68,0 0 0,1 0 0,0 0 0,2-1 0,0-1 0,2 1 1,-25 5-1,1 1 0,6-2 0,1 1-104,4-1 0,2 1 0,1 2 0,1 2 0,9-2 0,1 0 0,1 1 0,2 0-13,3-1 0,1 0 0,1 3 0,3 1 0,-31 11 0,7 0-143,2 2 0,9-6 1,7 3-1,4-1-642,6-2 0,-1 4 1,8-7 337,5-2 1,7-6 0,15-6 480,8-6 0,8-4 0,13-13 0,4-7 0,6-1 0</inkml:trace>
  <inkml:trace contextRef="#ctx0" brushRef="#br0">10016 5580 8130,'0'-40'0,"-2"5"-18,-3 7 1,-9 5 0,-11 9-1,-3 4 89,-5 4 0,-9 12 0,-1 8 0,-8 8-137,-7 10 0,-10 10 1,-5 1-1,34-19 1,1 1 15,-1 1 1,-1 1 0,1 1 0,0 1-1,-1-1 1,1 0 0,0 1 0,-1 2 218,1 0 1,0 2-1,3-1 1,2 1 0,-31 28-1,9-2 62,8 1 0,4 4 0,16-6 0,7 1-75,10-1 1,10-9 0,8-7 0,10-2-233,13-5 1,10 1 0,12-11 0,4 1-111,0 0 0,5-1 0,-3 3 186,3-2 0,2 7 0,0 7 0</inkml:trace>
  <inkml:trace contextRef="#ctx0" brushRef="#br0">19638 3772 8524,'-54'-38'-71,"5"5"0,-3-2 1,3 5-1,3 7-542,4 6 1,-10-1 347,0 13 0,-8 0 0,-5 8 0,-3 8 572,-5 10 0,-4 9 0,-1 6 0,1 6-124,3 4 1,36-20 0,-1 2 0,3 0 0,1 1 0,-1 2 0,2 1-106,2 2 0,1 0 0,2 2 0,2 2 0,3 4 0,1 1 0,0 2 0,1 1-15,0 0 1,2 1 0,2 6-1,4 2 1,3-4 0,1-1-1,2 2 1,0 1-186,3 1 0,0 0 0,1 4 0,1 0 0,2 1 0,2 0 0,0 2 0,1 1 56,3 1 1,1-1-1,-1-3 1,2-1 0,6 6-1,2 0 1,1 0 0,1-1 36,2 2 0,3-1 0,3 4 0,2-1 0,2-2 0,1-1 0,2-1 1,1-2-20,0-1 0,2-1 0,6 3 1,2-2-1,-2-6 0,2-3 1,0-1-1,1 0 17,2-3 0,2-2 1,3-5-1,2-5 1,0-3-1,2-4 1,2-4-1,1-3-18,2-2 1,1-3-1,6-3 1,0-5 0,-2-5-1,-1-4 1,3-2-1,-1-3 42,0-3 1,-1-3 0,3-6-1,1-4 1,-1-2 0,0-3-1,-1-1 1,-1-3-26,0-3 1,-1-2-1,-2-3 1,-2-2-1,-6-3 1,-2-2-1,0 0 1,-1-2 130,-1-1 1,-1-3 0,3-11 0,-3-3-1,-6 0 1,-2-1 0,0-4 0,-2-1 26,-2-2 1,-3-1 0,-4-4 0,-4-2 0,-2 2 0,-3 0 0,-2 3-1,-3 0 122,-2 2 0,-2 0 1,-4 1-1,-3 1 0,-4 7 1,-4 1-1,-3 2 1,-4 2-170,-4 2 1,-5 2 0,-5 3-1,-5 5 1,-3 9 0,-4 4-1,-4 2 1,-2 2-436,-4 2 1,-3 4-1,-11 1 1,-3 6 0,-1 5-1,-1 5 356,-5 1 0,-2 3 0,0 2 0,-1 1 0,-9 1 0,-1 0 0,3 0 0</inkml:trace>
  <inkml:trace contextRef="#ctx0" brushRef="#br0">5000 7026 8363,'-24'-5'-76,"3"-1"0,12 1 1,7 9-137,6 6 0,6 15 1,-4 20-1,-3 11 180,-1 12 1,-2 9-1,0 7 1,0 5 217,0-43 0,0 0 0,0 0 0,0-1 0,0 41 0,0-9 65,0-6 0,2-10 0,1-8 0,2-8-131,-1-8 1,-2-1-1,-2-11-114,0-1-1054,7-1 1,1-16 1047,8-7 0,7-21 0,1-12 0</inkml:trace>
  <inkml:trace contextRef="#ctx0" brushRef="#br0">5079 7104 8505,'0'11'-126,"3"-1"1,6 1-72,7-2 1,8 5 0,1-6 0,4 3 172,10-1 1,6-6 0,8 1 0,4-3 21,4-2 0,8 0 1,2 0-1,1 0 20,-2 0 1,12-5-1,-12-2 1,1 0-4,1 0 1,-4 0-1,-5 3 1,-2-1 180,-3 1 0,-4 3 1,-7 1-1,-1 0-81,-5 0 0,-4 5 0,-11 2 0,-5 2 30,-3 3 1,-2 7 0,-2 4 0,-4 1 117,-5 4 1,-3 9-1,-4 5 1,-3 3-201,-5 2 1,-6 0 0,-3 2 0,-4 2-2,-2 1 0,4 6 1,-3-6-1,1-1-51,4-2 0,2-2 0,1-2 1,0-3-16,0-5 0,6-4 1,1-1-1,2-3-39,4-2 1,-4-5 0,1-6 0,3 0-3,1-1 1,0-1 0,-1-1 57,-2-3 0,-7-1 0,1 1 104,-3-4 1,-3-6 0,-4-6 0,-6-4-64,-2-4 1,-10-2-1,-4-1 1,-6-3 22,-4 0 1,-10-7-1,1 6 1,-7 2-6,-7 2 1,-5 1 0,3 0 0,1 2-28,3 4 0,-6-2 0,7 6 0,3 3-226,3 1 0,1 2 1,1 0-1,8 2-844,6 3 0,2 4 1,14 7 1024,5-1 0,-1 1 0,7 0 0</inkml:trace>
  <inkml:trace contextRef="#ctx0" brushRef="#br0">5142 7152 8359,'-7'8'-144,"-4"-2"0,-1-3 144,2 2 0,-4-3 0,5 5 0</inkml:trace>
  <inkml:trace contextRef="#ctx0" brushRef="#br0">5079 7010 8313,'-9'2'-113,"4"3"0,-4 4 1,0 7-1</inkml:trace>
  <inkml:trace contextRef="#ctx0" brushRef="#br0">5110 7372 8523,'-10'0'-160,"1"-2"-147,2-3 1,2 5 516,5 0 0,2 7 0,1 10 0,2 2-53,-1 2 1,3 0-1,-2-3 1,0 1-83,2 2 1,-3 5 0,5-5 0,-1-2-117,1-1 1,-4-3 0,4 1-362,-2 0 1,-2-6-69,-5 1 0,5-9 0,1-2 216,-3-9 0,1-5 1,-1-4-1,2-1 254,-1-2 0,5-14 0,-1 2 0</inkml:trace>
  <inkml:trace contextRef="#ctx0" brushRef="#br0">5252 7309 8409,'0'-16'-38,"0"0"1,0 6 0,2-1 439,3-1-190,-3 5 0,6 0 0,-4 9 1,1 3-321,-1 6 0,-3-3 0,-1 3 0,0 1 10,0 2 1,0 2-1,0 0 1,0-1-13,0 1 1,0 0 0,0-1 0,0 1 123,0 0 0,0 0 1,0-1 103,0 1 0,0-6 0,-1 1-54,-5 1 0,-1 2 0,-5 2-3,2 0 0,-1-1 0,-3 1 0,2 0-140,1-1 0,1 1 0,-4 0 0,2 0-161,1-1 1,6-1 0,-4-2-739,2-1 623,2-1 1,7-1 0,3-5 354,6-8 0,2-12 0,3-8 0</inkml:trace>
  <inkml:trace contextRef="#ctx0" brushRef="#br0">5425 7513 8751,'2'16'0,"1"0"-173,2-1 0,6 1 0,-4 0 15,1-1 1,3-1 149,5-3 0,-6-6 0,1-10 1,-1-6 305,-1-3 0,3-7 0,-7 1 0,-1-1-375,-2-2 0,-2 5 0,0-3-321,0 4 0,0 1-951,0 1 1349,-7 6 0,-2 9 0,-7 9 0</inkml:trace>
  <inkml:trace contextRef="#ctx0" brushRef="#br0">5661 7403 8409,'15'7'172,"3"-3"1,3 6 0,3 2 34,1 2 0,8 7 0,-3 2 1,-1 0-485,1-1 0,1 5 0,-10-7 0,-3 0-14,-6-3 0,0-6 0,-6-1-77,-3 2 1,1-5 367,1-1 0,-3-5 0,5-1 0</inkml:trace>
  <inkml:trace contextRef="#ctx0" brushRef="#br0">6085 7435 8330,'-35'5'0,"4"0"0,-4 12 0,9 3 0,-4 8 1549,-2 10-1549,1 20 0,0-8 0,-1 11 0</inkml:trace>
  <inkml:trace contextRef="#ctx0" brushRef="#br0">6745 7623 8106,'-17'-21'-121,"-2"-2"-61,-2-1 0,0 5 1,3 0 350,-3 6 1,2 6 0,-7 7 0,-2 2-40,-2 3 0,-6 11 0,-1 12 1,2 9 117,2 10 0,3 2 0,4 10 0,7 4-185,7 3 0,5 4 1,10-3-1,7 1-156,11-2 1,14-3-1,9-7 1,7-9 50,6-9 1,5-13 0,0-11 0,0-14-179,-5-14 0,-3-23 1,-6-17-1,-5-11 202,-6-8 1,-18 30 0,-3-1 0,-5-1 0,-3-1 0,0 1 0,-2-1-43,-1 0 0,-3 0 1,-9-38-1,-10 3 60,-13 6 0,-16 9 0,18 31 0,1 0 0</inkml:trace>
  <inkml:trace contextRef="#ctx0" brushRef="#br0">5724 8063 8282,'-9'-15'0,"4"-1"-504,3 0 0,4 7 602,3 4 1,-2 10 0,6 8 0,-2 6-94,-4 7 0,1 9 0,-1 5 0,3 4 103,-3 5 0,-1 8 0,-2 3 1,0 4-23,0 4 1,-5 11 0,-2-4-1,0 0-9,0 2 0,-4 3 0,6 2 1,2 1-16,1 4 1,2-3-1,0 3 1,0 0-65,0 2 1,0-36 0,0 1 0,0-3 0,0-1 0,0 1 0,0-1-36,0-1 1,0 0 0,0 5 0,0-1 0,0-5 0,0 0 0,0-2 0,0 0 14,0 43 1,-2-5-1,-1-5 1,-3-2 96,3-4 1,1 7 0,2-4 0,0-3-53,0-2 1,7 3 0,4-4-1,4 0-35,6-1 1,-3 0 0,4-3 0,1 2 1,3 0 0,2 14 0,0-12 0,-2 2-28,2-1 0,2 1 0,2-8 1,1-4-19,3-4 0,-1-6 0,7-8 1,2-7 37,1-7 0,8-7 0,1-9 1,0-3 7,0-2 0,6-2 0,-3-5 1,6 0 39,5 0 0,4 6 0,7 1 1,-1 1-25,1 4 0,-30-5 1,1 0-1,4 1 1,1 0-1,3 0 1,1-2 15,1-1 0,0 1 0,0 1 0,1 0 0,2-3 0,1 0 0,2 1 0,-1-1-113,3-1 0,1-1 0,2 0 0,1-2 0,0 0 0,1 0 0,-3 0 0,0 0 105,-3 0 0,0 0 0,9 0 0,0 0 0,-3 0 0,-1 0 0,4 0 0,0 0-118,2 0 0,0 0 0,3 0 0,0 0 0,-3 0 0,0 0 0,1 1 0,0 0 101,4 1 0,0 1 0,2 1 1,0 1-1,1 3 0,1 1 1,-1 1-1,-1-1-24,-2 2 0,2-1 0,-23-2 0,1 0 1,0-1-1,0-1 0,0 0 0,0 0 0,1-1 1,1 1-1,0-2-82,1 0 0,0-2 0,-1 1 0,-1 0 0,-2 0 0,1 0 0,1-1 0,0 0 0,0-1 0,-1 0 1,0 1-1,0-2 92,0 1 0,1 0 0,-1-1 0,0-1 0,-1-1 0,0 0 0,-1 0 0,-1-1 1,-1 1-1,28-1 0,-1-1 67,-5 1 0,-1-1 0,1-2 0,-1 0 0,-6 1 0,0-1 0,-3 0 0,0 0 22,-3 1 1,0 0-1,-6-2 1,-2 1-1,-3 3 1,-2 1-1,-3 0 1,-1 1 15,-3-1 1,0 2 0,0 0-1,-2 2 1,35 1 0,-8 4-82,-6 2 1,-3 0 0,-13 3 0,-6-3-250,-6-2 0,-10 0 242,-8-2 0,-1-3 0,-15 3 0,0-3 0</inkml:trace>
  <inkml:trace contextRef="#ctx0" brushRef="#br0">13601 11898 7840,'24'18'0,"7"1"0,11 6 0,7 2-240,4 7 0,6 1 0,-1-4 0,1 0 543,-1 1 1,-4-1 0,-9-1-1,-3-2 308,-5-2 1,-6 0 0,-3 8 0,-5 0-159,-5 3 0,-6 5 0,-12-2 0,-4 6-356,-6 8 1,-8 3 0,-15 5-1,-5-1-441,-9 3 344,17-27 0,-2 0 0,-3-5 0,-1 0 0,-4 3 0,1 0 0</inkml:trace>
  <inkml:trace contextRef="#ctx0" brushRef="#br0">15770 11867 7816,'-15'-11'0,"-1"3"253,0 1 0,7 3 1,4 11 257,3 9 1,2 7 0,-1 10 0,-5 4-652,-4 4 1,-6 10-1,-3 3 1,-2 2 118,2 3 0,-4 1 1,2 1-1,2-2 0,1 1 1,4 3 0,4-13 0,3-4-257,0-8 0,5-5 0,-5-3 0,2-4-705,0-5 982,0-3 0,12-10 0,1-1 0</inkml:trace>
  <inkml:trace contextRef="#ctx0" brushRef="#br0">15833 11788 7808,'-36'-21'0,"2"0"97,10 2 0,10 2 0,19 3 562,6 3 1,3-1-1,1 5-828,1-2 1,0 6-1,-1-1 1,1 8 239,0 6 0,0 4 0,-1 2 0,1 0-185,0-1 0,0 6 0,-1 0 0,1-1-248,0-3 0,-2-6 0,-2-1 362,-2 2 0,8 2 0,6 2 0</inkml:trace>
  <inkml:trace contextRef="#ctx0" brushRef="#br0">15707 12024 8224,'-43'0'110,"6"0"0,21 5 0,22 1 0,6-1-448,4 2 0,-1-4 1,1 6-1,0 0 92,-1 0 1,-1 6-1,-3 8 246,-6 1 0,4 3 0,0 4 0</inkml:trace>
  <inkml:trace contextRef="#ctx0" brushRef="#br0">15393 12700 7821,'-37'-7'653,"2"-2"1,6 1-1,8 4-95,8 8 0,6 10 1,6 8-1,-3 4-656,-1 8 0,-2-3 1,3 7-1,-1-1 77,2 0 0,3 5 0,5-6 0,5-1-123,4-1 0,9-5 0,3-3 0,4-6-99,2-8 0,-1-5 0,2-9 1,2-5 8,2-9 0,5-13 0,-6-13 0,-1-4 284,-1-1 1,-5-10 0,-3-1-1,-6 4 68,-8 3 0,-5 11 0,-9 5 0,-3 7-131,-6 7 0,-17 5 1,-8 6-1,-10 6 13,-6 8 0,-11 19 0,-9 10 0</inkml:trace>
  <inkml:trace contextRef="#ctx0" brushRef="#br0">9230 6963 8183,'-2'-14'-1795,"-3"4"1872,3 3 1,-5 19 0,7 4 0,0 1 28,0 0 0,-5 6 1,-1 5-1,1 5-17,-2 4 0,5 7 0,-5-1 0,2 8-22,0 7 1,-5 8 0,3 6 0,0 4-34,0 10 1,1-41 0,1 1 0,1 2 0,1 0 0,0 1 0,-1 0-10,0 0 0,1 1 1,0 5-1,1 0 0,1-1 1,0 0-1,0 1 1,-1-1-35,-1 0 1,0 0 0,0 1-1,1 0 1,2-4 0,0-1-1,0 1 1,0 0 37,0-1 0,0 1 0,0 0 0,-2-1 0,1-1 0,-1 0 0,-1 1 0,1 0-1,0-2 0,0 1 1,-1 1-1,-1 0 1,1-1-1,-1 0 1,0-1-1,-1 0-3,-1 0 0,0 2 1,2 2-1,0 0 1,-2 1-1,1 1 1,0 1-1,0 2-18,0 0 0,1 1 0,-2 6 0,0 1 1,2 0-1,1-1 0,-1 3 0,1-1-104,-1 0 1,1-1 0,0 0 0,0-1-1,3-1 1,0-2 0,0-2 0,0-1 59,0 0 1,0 0 0,0-2 0,0-1 0,0 0 0,0-1 0,0-1 0,0 0 31,0 0 1,0 1 0,0 3-1,0 1 1,0-5 0,0-1-1,0-1 1,0-1 38,0-1 0,0 0 0,0 0 0,0 0 0,0 0 1,0-1-1,0 0 0,0 0-21,0 1 0,0 0 0,0 2 1,0 0-1,0-2 0,0 1 1,1-1-1,0 0-60,2 0 0,-1 0 0,0 4 0,0 0 0,2-6 0,1-1 0,-1-1 0,0 1 21,5 39 1,0-6-1,3-6 1,-3-5 32,-2-3 1,3-9 0,-3-4 0,2-5-6,3-5 1,2 4 0,2-6 0,0 0 169,-1-3 1,1-6 0,2-3 0,1-4-140,2-1 1,1-2-1,-2-5 1,1-2 124,-2-4 1,4 4-1,-1-3 1,1 3-148,0 1 0,3-4 1,-3-1-1,1 1 97,4-2 1,3 3 0,4-7 0,4-1-65,1-3 1,2-1 0,7 0 0,3 0-48,6 0 1,1 2 0,1 3 0,-1 4 5,6 0 1,-2 5-1,6-4 1,0 2 2,-1-1 0,5 1 0,-1-7 0,1-1 6,2-2 0,9-9 1,-9-6-1,0-4-19,2-4 0,-7-7 1,-2 4-1,-3-3-53,-2 1 0,-2 2 0,-3-4 1,-6 2 29,-3-2 1,-2 0 0,0-2 0,-1 0-21,-4-3 1,1-4-1,-6 3 1,-4-3 87,-5 2 1,-4-5 0,-4-2 0,1-4 35,-2-1 0,-7-5 1,-1-2-1,1-2-95,2-3 1,2-4-1,-1-4 1,-1-1-85,-3 2 1,6-9-1,-5 0 1,1 1 10,1 3 1,-6-4 0,1-1 0,-2-4 15,-3-4 1,-3 38-1,-1 0 1,0-1-1,0-1 1,0-3-1,0-1 45,0-1 1,0-2 0,0-5-1,0 0 1,0-2 0,-1 0 0,-1-3-1,0 0 47,0-4 0,-1-1 1,0-2-1,1-1 1,1-5-1,2-1 1,-1 0-1,0 0-117,0 0 0,0-1 0,0-4 0,0 1 0,0 5 0,0 0 0,0 1 0,0 1 51,0 1 1,0-1 0,0-2 0,0-1 0,0 8 0,0 1 0,0 1 0,0 0 59,0 0 1,0 0-1,0 1 1,0 1 0,-1 3-1,0-1 1,-1 0 0,0-1-57,0 1 1,-1-1-1,-2-5 1,0 1 0,1 5-1,1 1 1,-1-3 0,1 1 65,-1 0 1,1 1 0,-3 0 0,-1 1 0,3 3 0,0 1 0,-1 5 0,-1 2-1,1 2 0,0 2 1,0 3-1,-1 1 0,-9-40 1,1 10 22,3 8 0,-3 3 1,4 11-1,-3 3-6,3 1 1,-9 3 0,3 3-1,-2 3 168,1 1 0,-4 4 0,-2 7 0,-1 2-146,-4-2 1,-2 5 0,-1 3 0,1 4 207,4 5 0,-4 4 0,4 7 0,-4 0-303,-1 0 0,-1 0 0,1 0 0,0 0 171,-1 0 0,1 6 0,-3-1 0,-1-2-148,-1-1 0,-8-2 0,2 0 56,-3 0 1,-4-2 0,-2-3 0,-3-5 0,-2-4 202,-3-2 0,-8 0 0,-4 2 1,-3 2-165,-1 1 0,-3 8 1,6-2-1,-1 3-146,-2 2 0,-4 7 0,9 5 31,-2 7 0,-1 1 1,-6 8-1,1 3 0,-1 6-1766,1 3 1501,35-17 1,0 3 0,-1 4 0,1 3 0,-5 2 0,1 1-1</inkml:trace>
  <inkml:trace contextRef="#ctx0" brushRef="#br0">10157 9242 7975,'-14'16'0,"4"0"0,3 4 0,9 5 0,1 1-74,2 2 0,2 10 1,-3-6-1,1 1 50,-1 0 1,-1-1 0,1-1-1,1 1-14,-2-1 0,-1-1 1,-2-2-1,0-4-210,0-1 0,2 3 248,3-5 0,4-7 0,6-7 0</inkml:trace>
  <inkml:trace contextRef="#ctx0" brushRef="#br0">10204 9384 7975,'-24'-25'0,"5"4"-602,7 4 1,5 1 292,7 0 0,7 2 1,3 4 329,4 5 1,2-2 0,-1 1-1,1 3 105,0 1 1,1 0 0,4-1-1,6-2-32,2 1 0,3 2 1,-1 4-1,1 2-18,-1 1 0,4 5 1,-2-3-1,-3 0 99,0 0 0,-6 6 0,2-3 0,0 4 27,-1 2 0,-1-1 1,-4 1-1,1 2-83,-2 3 0,-2-2 0,-3 5 0,-2 1-60,-1-1 0,-8-3 0,3 5 0,-5 0-25,-1-1 1,0-2 0,-1-6-1,-3 2-61,-1 2 1,-7 0-1,1-5 1,-3 1 21,-2 4 1,1-5 0,-1 2 0,0-6-184,1 0 0,4-3 1,1-1-1,-3-1 34,-1-3 1,4-2 0,-1-2 0,-1 0 121,-2 0 0,-1 0 1,-1-2-1,-2-3 28,-3-6 0,2-3 1,-7 0-1,-2 2 110,-2 2 1,-1-1-1,-1-5 1,3 2 48,3 4 1,-8 3-1,6 7 1,0 0-361,-1 0 0,4 2 0,1 5 0,1 7 205,4 5 0,-6 9 0,1-4 0</inkml:trace>
  <inkml:trace contextRef="#ctx0" brushRef="#br0">10204 9399 8011,'2'-15'0,"2"-1"-408,1 0 0,2 6 408,-2-1 1,-1 8 320,6-3 0,-6 17 0,1 6 0,-3 6-149,-2 5 1,0 2-1,0 1 1,-2 1-55,-3-1 1,3 4 0,-3-2 0,1-5-345,-1-3 0,3 1 0,-5-5-35,0-2 4,5-9 0,-5-4 1,7-12-38,0-4 0,0-4 0,0-4 0,0-1 146,0-2 1,6-10 0,1 1 0,1-1 128,5-4 1,-5 2 0,3 5 0,1 3 18,2 2 0,0-3 0,-2 5 0,-1 4 84,1 5 1,2-1-1,2 8 1,-1 2 574,1 1 0,7 2-406,3 0 1,-3 7-1,-2 3-156,-4 4 1,-8-3-1,-4-1-3,-3 3 0,-4-1 0,-3 0 1,-6-2-255,-3 3 1,-1-5 0,-1 3 0,0-1-217,1-1 1,-1 3 0,0-5 0,0 0 375,1 0 0,-1 6 0,0-5 0</inkml:trace>
  <inkml:trace contextRef="#ctx0" brushRef="#br0">10503 9352 7603,'7'-14'-243,"4"4"1,-3 10-1,1 10 213,-2 4 0,-2 2 0,-5 1 0,0 2 141,0 2 0,0 0 0,0-5 1,0 0-162,0 0 1,0-1 0,-1 1-306,-5 0 0,3-2 355,-8-4 0,8 4 0,-4-5 0</inkml:trace>
  <inkml:trace contextRef="#ctx0" brushRef="#br0">10723 9352 8011,'-15'0'-207,"-1"0"1,2 2 0,2 3-73,1 6 1,2 3 0,-3 1 0,3 1 178,2 0 0,-3-1 0,5 1 100,1 0 0,3-7 0,8 5 0,1-6 0</inkml:trace>
  <inkml:trace contextRef="#ctx0" brushRef="#br0">10299 9226 7982,'-18'-15'133,"-1"-1"1,14 0-507,1 0 0,3-4 0,2-3 0,3 0 183,1 0 1,0-3 0,-5 4 0,2-3 183,3-3 1,-3 4 0,5-1 0,0 3 192,4 2 1,3-2 0,1 1 0,3 1-96,3 3 1,-4 7 0,6 1 0,0 0-60,3 0 0,-2 6 0,2-2 1,1 5 23,-3 5 0,4 5 0,-5 11 0,-1 4 15,1-1 1,-2 11 0,-5-3 0,0 1 227,-1 0 0,-4 4 1,-2-1-1,-2-1-293,-4-2 0,-1-3 1,-2-2-1,-2-2-7,-3 2 0,-4 2 0,-7 1 0</inkml:trace>
  <inkml:trace contextRef="#ctx0" brushRef="#br0">9418 13910 7962,'-43'21'0,"-5"4"339,0 4 1,4 3 0,4 15 25,1 7 0,4 11 0,7 5 0,4-1 0,1 1-220,4-3 0,3-4 0,4-6-576,2-4 0,6-8 1,-3-7-1,2-8-349,0-5 0,-1-10 441,6-4 0,0-15 0,0-3 0,0-10 339,0-9 0,7-18 0,2-5 0</inkml:trace>
  <inkml:trace contextRef="#ctx0" brushRef="#br0">9434 13706 7910,'-10'-7'0,"10"-2"-166,15 0 0,24 3 0,11 6 0,8 0-78,7 0 1,3-6-1,-4 1 1,1 3 266,-4 6 1,-3 6 0,0 9 0,-4 4 231,0 2 1,-3-4 0,4 3-1,0-1 55,-5-4 1,-1 5-1,-2 1 1,-1 1 35,-4 0 1,-4 0-1,-8 8 1,-2 2-35,-2 6 1,-7 4-1,2 1 1,-3 0-226,-3 0 1,1 5 0,-2 3 0,-4-1-126,-4 0 1,1 4 0,-2-6-1,-2-1-33,-1-3 0,-4-2 0,-3-2 0,-5-4 28,-4-2 0,-2-3 0,0-9 0,-1-5 30,-4-3 1,3-3 0,-3 1 0,2-2-41,-2-3 1,-1 1-1,-6-7 1,1-2-29,-1-1 1,-1-2-1,-4 0 1,-2 0 53,-2 0 1,-5-5 0,2-2 0,-4-2 67,-5-3 0,-8-2 0,-5-2 0,-6 1-9,-5-1 0,28 9 1,-1 0-1,-40-5 1,41 7-1,0 1 55,-4 0 1,0 1-1,3 0 1,-1 1-1,-2 1 1,-1 2-1,2-1 1,1 0-53,2 0 1,-1 0 0,-3 0 0,1 2-1,-29 3 1,2 3-455,5 1 0,2 10 419,5-3 0,3 10 0,13-1 0</inkml:trace>
  <inkml:trace contextRef="#ctx0" brushRef="#br0">10330 14759 7894,'-36'21'0,"-1"2"-22,2 1 1,9 2 0,7 8 0,5 0 51,3 3 1,8 5 0,-3-4-1,5 1-38,1-1 0,7 2 1,5-5-1,5-3 11,4-2 1,7-1 0,0-11-1,5-6-11,4-3 1,5-4 0,-4-9-1,1-6 86,-1-11 1,-3-12 0,-7-6 0,-3-1 183,-3-3 0,-2-8 0,-10-2 0,-5 3 23,-3 1 0,-2 2 0,-2 1 1,-3 4-79,-5 6 1,-11 4 0,-6 6 0,-2 7-468,-3 7 1,-6 5-1,-6 8 1,-5 6-922,-3 9 1181,-1 7 0,-1 15 0,-2 2 0</inkml:trace>
  <inkml:trace contextRef="#ctx0" brushRef="#br0">10943 8550 7940,'-21'-36'-70,"1"1"0,0 0-138,3 2 0,1 5 0,0 3 0,1 3 222,-1 2 1,-2 3-1,-1 1 1,-3 2-1,-3 2-11,-3 2 1,-9 6-1,-4-1 1,-3 3 139,2 2 0,-10 0 0,-1 2 0,-5 5 24,1 9 0,-4 5 1,1 8-1,-3 1-62,0 3 0,-6 14 0,11 2 0,4 4-12,3 1 0,6 3 0,1 1 1,6 5 1,4 7 0,1 8 0,14-1 0,5 7-79,10-40 1,1 1 0,2 8 0,0 1-1,2-4 1,0 1 0,2 0 0,1 1-45,3-1 1,2 1-1,3 2 1,4 0-1,2-2 1,2-1-1,0-1 1,2-2 7,2 0 1,1-2 0,0 1 0,2-1 0,4-5-1,1-2 1,-1-1 0,1-2-55,0-3 0,1 0 0,7 0 0,2-1 0,-6-6 0,1-2 0,2-1 0,1-2-22,40 12 0,-1-15 0,-1-13 1,1-9 59,0-11 0,-6-13 0,-3-25 1,-5-4 71,-10-5 1,-28 25 0,-3-2-1,0-2 1,-2 0 0,-1-3-1,-2 0 140,-3 0 1,-1-1 0,1-4 0,-2-1 0,-3-4 0,-1-1 0,0 0 0,-1-1-34,1-4 0,-2 1 0,-3 2 0,-2 0 0,0 2 0,0 0 0,-2 4 0,-1 1-271,1 1 0,-2 2 1,-6-35-1,-3 7 1,-6 8-462,-5 11 0,-2 15 0,-6 9 0,1 11 589,0 9 0,-11 0 0,8 6 0,-4 1 0</inkml:trace>
  <inkml:trace contextRef="#ctx0" brushRef="#br0">11148 9352 7937,'-21'-21'361,"0"0"1,7 0 0,10 7-405,8 4 0,6 3 0,11 5 0,7-1 0,7-3-14,7 3 1,9 1-1,3 2 1,2 2 333,3 3 1,2 2 0,4 7 0,0-2-180,-2 0 0,8 8 0,-8-6 0,0 5-45,-4 0 0,1-1 1,-6-3-1,0 1-78,0 0 0,-1-6 1,-8-1-1,-1-2-533,-2-4 0,0-1 0,3-2 0,-1-2-838,-2-3 1396,-7-4 0,10-13 0,-5-3 0</inkml:trace>
  <inkml:trace contextRef="#ctx0" brushRef="#br0">12799 8896 8258,'-23'-17'713,"7"-4"-785,1 10 1,6 6-1,11 5 1,3 9 8,5 5 1,4 9 0,2 3-1,0 2 67,-1-2 1,-1 9 0,-3-4 0,-6 4 132,-3 4 1,-2 8 0,-2 10-1,-5 5-356,-9 0 0,-5 5 0,-6-1 0,0-1-324,-1 1 0,0-7 543,2-6 0,-4-11 0,6-4 0</inkml:trace>
  <inkml:trace contextRef="#ctx0" brushRef="#br0">13711 9682 7895,'-23'7'286,"7"-3"1,0 6 0,9 6-1,6 7-558,1 8 0,7 4 0,1-4 0,3 1 246,-1-1 0,1-1 0,5-2 1,-1-4 130,1-1 1,7 1 0,3-6 0,2-6-94,-2-3 0,7-6 1,-5-8-1,0-7 109,2-7 0,-2-11 0,0-8 0,-4-3 150,-1-2 1,-4-8-1,-7-3 1,-3 2-120,-2 3 0,-2 0 0,-5 12 0,-1 2-219,-5 2 0,-4 10 0,-11 8 1,-3 8 12,-1 5 1,-10 4 0,4 3 0,-3 7-1112,1 7 1,7 4 1164,0 3 0,0 4 0,-6-6 0</inkml:trace>
  <inkml:trace contextRef="#ctx0" brushRef="#br0">14009 9619 8010,'2'-15'0,"3"-1"126,6 0 0,3-5 0,2-3 0,1-2 43,4-2 1,-2-11 0,6 8 0,-3-4-21,-2-4 0,-3 6 0,-1-3 0,-1 2-221,1 3 1,0 6 0,0 5-500,-1 2 0,1 9 0,0 4 571,0 3 0,-1 2 0,1 0 0</inkml:trace>
  <inkml:trace contextRef="#ctx0" brushRef="#br0">14387 8771 7923,'15'0'196,"1"0"0,0 0 0,0 0-53,-1 0 0,6 7 0,2 3 0,0 4-135,-1 2 1,3-1 0,-6 1-1,-1 2-209,1 3 0,0-4 0,-3 6 1,-1-1-264,1 5 464,0-5 0,-7 8 0,-2-6 0</inkml:trace>
  <inkml:trace contextRef="#ctx0" brushRef="#br0">14481 9022 7923,'-44'2'1,"8"3"1,6 2 0,16 7-1,4 0-103,4 3 1,5 3-1,1-3 1,0 2-76,0 2 0,5 5 1,2-3-1,1 2 177,5 3 0,15 1 0,5 3 0</inkml:trace>
  <inkml:trace contextRef="#ctx0" brushRef="#br0">14953 9478 7975,'-25'-16'41,"4"0"1,4 9 0,1 7-233,0 9 1,-5 5 0,0 4 0,2 1 269,2 2 1,-4 1-1,2-2 1,3 2-18,4 3 0,8-6 0,-1 4 1,3-2-175,2 0 0,0 0 0,2-6 0,3 3 69,6 3 1,-4-9 0,0 4 0,-2-2 6,0 0 0,0 1 0,-5 1 0,0 0 84,0 0 1,-1-6-1,-3 0 1,-1 3-108,1 1 1,-3-4 0,2 1-222,2 1 280,1-5 0,-5 0 0,-2-7 0</inkml:trace>
  <inkml:trace contextRef="#ctx0" brushRef="#br0">15047 9509 7901,'7'-8'130,"-3"1"0,6 10 0,2 6-86,2 7 0,-3 8 0,-3-1 0,-1-1 130,-3 1 1,-2 3-1,-2-3 1,0 1-270,0 4 0,0 0 0,0 0 0,0-3-913,0-3 1008,7-1 0,-6-5 0,6 0 0</inkml:trace>
  <inkml:trace contextRef="#ctx0" brushRef="#br0">15377 9666 8042,'-15'0'417,"-1"0"1,-5 13 0,-2 6 0,-1 7-419,-4 7 0,0-3 1,0-4-1,3 2-108,3 2 0,2-6 0,10-3-654,5-3 763,3-3 0,23 1 0,5 0 0</inkml:trace>
  <inkml:trace contextRef="#ctx0" brushRef="#br0">12626 7859 6677,'15'0'31,"1"0"1,5 9 0,2 5-1,0 5 1,1 2 244,1 1 1,-12-4-1,3 3 1,-2-5 225,0-6 1,-3 4-1,-3-3-366,-1 3 0,-1 1 1,-6 1-1,0 0-68,0-1 0,-7 3 0,-4 3 1,-5 3-242,-5 1 0,-1 8 1,-6-3-1,2 3-384,-2 7 0,0-2 0,0 4 557,2 2 0,-1-6 0,-4 1 0</inkml:trace>
  <inkml:trace contextRef="#ctx0" brushRef="#br0">12437 8739 8010,'14'-16'243,"7"2"0,19 4 0,9 6 0,4 8-243,1 6 0,-2 11 0,-5 4 0</inkml:trace>
  <inkml:trace contextRef="#ctx0" brushRef="#br0">10425 15466 7073,'-9'7'-789,"-5"-5"952,3 3 0,3 4-163,-3 2 0,1 2 0,-6 3 0</inkml:trace>
  <inkml:trace contextRef="#ctx0" brushRef="#br0">10440 15356 7952,'9'-24'-232,"3"1"1,-5 7-268,2 1 0,1 1 478,6 3 245,-7 4 1,-4 9 23,-10 3 1,-2 4-153,-4 7 0,-1-6 0,5-1 47,-1-2 1,-3 5-93,-5-1 0,2-3 0,4 3-93,5 1 0,1-3 1,1 1 55,-3 2 52,1-5 0,7 0 12,3-7 0,-3-1 0,5-3 0,-2-3 107,0-1 1,2 4-106,-1-1-114,-5 3 0,5 2 0,-12 0 5,-4 0 1,1-5 39,-1 0-126,-1-1-366,-5-1 330,8 6 314,1-6-196,7 7 164,0-7 0,0 3 522,0-6-534,0 6 0,0 9-82,0 11 0,0 10 105,0 0 1,0 6-1,0 5-28,0 5 0,0 10 1,0 4-1,-2 1-51,-3 1 0,3 0 1,-3 3-1,3-2-27,2-1 1,0-9-1,0 0 1,0-9-24,0-7 0,0 0-228,0-12 1,-2-7 12,-3-9 0,3-10 0,-5-5 1,2-4-207,0-2 0,0-5 0,5-2 408,0-1 0,0-2 0,0-6 0</inkml:trace>
  <inkml:trace contextRef="#ctx0" brushRef="#br0">10283 15561 7985,'-16'14'-95,"1"-4"0,4 4-403,1-3 1,-1 1 497,-5-2 0,1 4 0,-1-5 0</inkml:trace>
  <inkml:trace contextRef="#ctx0" brushRef="#br0">10236 15561 7985,'16'0'65,"1"0"1,4 0-1,5 0-53,4 0 0,1 0 0,3 0 0,1-2 115,1-3 1,-4 3 0,-8-3 0,1 3-447,-1 2 0,-5 0 319,2 0 0,-3 7 0,-3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5425 15262 8130,'-7'-9'214,"-4"4"0,4 7 1,2 7-1,3 10 1,2 9-1,0 10 0,0 7 625,0 8 0,-1 13-667,-5 8 1,5 13-1,-5-5 1,5 4-46,1-3 0,-6-4 0,-1-4 1,0-2-205,0 3 0,-3-8 0,3-5 0,-2-11-216,-3-8 0,3-6 0,0-8 0,1-4-420,-1-5 0,4-11 1,-4-8-1,2-11-1154,4-12 1867,-6-14 0,0-19 0,-7-10 0</inkml:trace>
  <inkml:trace contextRef="#ctx0" brushRef="#br0">5362 15278 8867,'9'-16'0,"-4"0"515,-3 1 1,5 4 0,3 2 0,6 1-380,5-1 1,1 5-1,8-1 1,0 7-105,3 8 0,2 8 1,-4 15-1,1 2-59,-1 2 1,-1 10-1,-4-5 1,-5-2 74,-3 0 1,-10-7 0,-2 6-1,-5-3 8,-1 1 0,-7 0 0,-5-6 1,-7 1-51,-7-1 1,-9 4 0,-4-2 0,1-5-383,0-4 1,-4 1 0,5-8 0,4-4-976,5-5 0,7-4 1351,10-9 0,4-18 0,7-10 0</inkml:trace>
  <inkml:trace contextRef="#ctx0" brushRef="#br0">6525 15341 8096,'14'-32'205,"-3"2"1,-6 4 0,-3 5 250,-2 4 1,-7 8-1,-5 4 1,-9 7-63,-11 8 0,-6 15 0,-9 18 0,-1 8 77,1 6 1,4 3 0,4 1 0,9-2-182,6 1 1,3 3-1,7-13 1,4-4-604,4-8 1,12-1 0,6-6 0,5-6 158,4-6 1,7-10-1,-2-4 1,6-7-253,5-8 0,-4-13 0,5-17 0,-1-4-426,0-5 1,6-14 0,-3-1-1,1-4 597,-5-2 1,-4 10-1,-6 13 1,-5 11 776,-4 8 0,-6 7-59,-1 10 0,-8 13 0,0 15 1,-7 11 856,-4 7 1,0 14 0,-3-2-1,3 4-965,2 3 0,2 0 1,5 6-1,0-5-651,0 0 0,2 2 0,3-6 0,5-4-483,4-3 1,4-11-1,1 0 759,2-5 0,7-9 0,-4 4 0</inkml:trace>
  <inkml:trace contextRef="#ctx0" brushRef="#br0">7579 15199 8972,'17'-35'0,"-6"2"0,-6 5 1022,0 4 0,-3 3 0,0 7-606,-11 3 1,-3 8 0,-14 11 0,-4 12 0,-3 8-203,-4 10 0,0 0 1,6 4-1,1 2-577,4 1 1,5 1-1,10-2 1,6-4-249,3-2 0,9 2 0,6-7 1,6-3 279,7 0 0,4-2 0,3-2 0,2-5 203,2-4 0,-2-1 0,-9-2 0,-5-2 173,-4-1 1,-3-1 0,-3 6-1,-6 0 684,-3-1 0,-9-1 0,-6 0 0,-6-1-440,-7-1 0,-4 4 0,-1-9 0,-1-1-597,1 1 1,1-1-1,2-6 1,4 1 307,1 5 0,2-5 0,5 6 0</inkml:trace>
  <inkml:trace contextRef="#ctx0" brushRef="#br0">8333 15199 8096,'46'-14'476,"-4"4"1,-9 3-1,-10 10 425,-6 8 0,-13 6 1,-20 18-1,-8 5-544,-6 7 1,-9 9-1,-3-3 1,-3-1-240,-2 2 1,7-5 0,3 2 0,6-6-698,4-3 1,6-7-1,11 2 1,5-4-415,3-2 0,9-6 1,5-3-1,7-1 889,8 0 0,2 0 1,4-7-1,1-1 8,-3-3 0,4-1 0,-11 3 1,1-2 611,-4 3 0,-11-5 1,-4 3-39,-5 1 1,-9 2 0,-8 0 0,-9-2-921,-4-1 1,-3-8 0,-1 2 0,-2-3 441,-2-2 0,-6 0 0,3 0 0</inkml:trace>
  <inkml:trace contextRef="#ctx0" brushRef="#br0">8884 15341 8072,'15'0'0,"1"0"0,-7 3 0,-4 8 0,-3 11 0,-2 11 0,0 9 0,-5 11 0,-2 6 0,-2 6 0,-3 3 0,0 2 0,-1-4 0,5-1 0,1-9 0,1 5 0,8-26 0,2 5 0,1-10 0,12-15 0,1-10 0,4-5 0,6-5 0,9-19 0,5-18 0,5-14 0,6-10 0,-4-6 0,-23 32 0,0 0 0,-1-1 0,-1 0-1,0-1 0,-1 0 1,0 1-1,-1 1 0,20-28 1,-5 12-2,-4 11 0,-14 8 2,-3 11 0,-11 14 0,-1 19 0,-8 17 0,-6 15 0,-4 13 0,-2 8 0,1 4 0,-1 4 0,7 2 0,4-5 0,3-2-1,2-7 1,9-8 0,5-6 0,7-5-3,3-4 1,4-14 0,7-5 0,2-5 0,-2-5 0,5-17 0,2-8 1,3-10-1,2-11 0,-1-5 0,-1-14 1,-1 0-3,0-4 1,5 0-1,-9 8 1,-2 6-1,-6 7 0,-8 11 0,-10 9 4,-4 1 0,4 2 0,-5 5 0</inkml:trace>
  <inkml:trace contextRef="#ctx0" brushRef="#br0">10393 15356 8005,'2'7'0,"1"-3"0,-13 8 0,-2 7 976,-2 11 0,-2 10 0,0 11 0,-1 3-709,-4 2 0,3 5 1,-1 3-1,7-4-453,7-4-137,3 3 0,4-15 1,5 1-122,8-5 0,8-5 1,10-10-1,2-10 309,2-8 1,10-7 0,-3-8-1,-1-13 206,3-14 0,-1-21 0,2-10 0,-3-6-71,-7-3 0,-1-5 1,-13 4-1,-2 0 11,-5 2 0,-11 3 0,-1 20 0,-10 6-204,-9 6 1,-15 20 0,-14 8 0,-5 10-602,-3 6 0,-6 5 794,6 11 0,-8 4 0,5 6 0</inkml:trace>
  <inkml:trace contextRef="#ctx0" brushRef="#br0">10912 15403 9165,'35'0'0,"-5"0"0,-6 2 0,-5 3 747,-1 6 1,-3 5-1,-1 6-701,-3 10 1,-4 6-1,-9 11 1,-3 4 0,-7 4-409,-7 4 0,-6 2 0,-6-2 0,1-3 152,4-6 0,-4-5 0,6-5 0,-1-7 181,4-7 0,9-10-113,1-8 0,20-20 0,5-8 0,11-13 423,8-11 0,7-7 0,0-3 1,4-1 188,5-3 0,1-7 0,-2 8 0,-3-1-263,-3 3 1,-4 11 0,-6 7 0,-1 7-469,1 8 1,-8 2 0,-3 4 0,-3 2-1052,-3 1 1312,1 8 0,7 3 0,1 9 0</inkml:trace>
  <inkml:trace contextRef="#ctx0" brushRef="#br0">12233 15498 7928,'1'-14'536,"-6"3"1,-7-8 0,-4 5-50,1 2 0,-8 5 0,-5 14 0,-7 9-355,-7 8 1,-3 16-1,-4 7 1,-2 4-539,-1 5 1,6 5-1,11-7 1,7-1 77,7-5 1,11 1-1,8-12 1,11-4-674,12-5 0,14-7 1001,7-10 0,17-4 0,6-7 0</inkml:trace>
  <inkml:trace contextRef="#ctx0" brushRef="#br0">12437 14602 7907,'-23'0'319,"-3"0"1,0-2 0,3-1-1,8-1 142,1 6 1,1 14 0,1 15 0,3 11 0,2 10-170,4 11 1,-4 14 0,4-32-1,1 3 1,0 2 0,0 3-187,1 4 0,0 1 1,4 3-1,1 0 0,1 2 1,-1 0-1,1 0 1,1 1-271,-1 2 1,0-1 0,0-4 0,1-1 0,1 0 0,1 0 0,0-4 0,0-2-1279,-1-3 1,2-2 1096,5 2 0,1-3 0,12 33 0,-8-38 0,0-1 0</inkml:trace>
  <inkml:trace contextRef="#ctx0" brushRef="#br0">14088 14476 7965,'-24'0'87,"3"0"1,3 7 0,2 5 0,-1 9 552,-4 11 0,-2 18 0,-6 17 0,-3 8-572,13-33 0,0 1 0,-4 5 0,0 0 0,-2 3 0,0 0 0,-2-1 0,-1 1-59,0-1 1,0 1-1,0 6 1,-1 2-1,-3-1 1,-1 1-1,0 1 1,0 0-155,-1 3 1,0 0 0,0-1 0,0 0 0,1-6 0,1 0 0,0-1 0,-1 0-188,2-2 1,-1-2-1,0-1 1,0-2 0,6-9-1,1-3 1,-20 32-806,6-10 0,13-11 1137,5-10 0,7 0 0,-2-11 0,-3 3 0</inkml:trace>
  <inkml:trace contextRef="#ctx0" brushRef="#br0">14151 15686 7916,'-30'30'65,"4"-4"1,-4 7 0,13-5 0,6 4 551,4 3 1,2 8-1,7-1 1,1 4-352,3 1 1,6 5-1,-2 1 1,6-3-725,5-1 0,-4-9 1,4-5-1,-3-7 178,-2-7 1,5-5 0,0-6 152,-2-4 1,-7-13 0,-2-9 0,1-10-54,-2-9 1,3-12 0,-5-11-1,0-3-96,0-2 0,3-12 1,-4-4-1,-1-1 69,2 0 1,0 3 0,5 4 0,-2 6 463,3 8 0,-1 12 1,0 10-1,-3 5 634,-2 6 1,7 5-1,0 9-324,5 2 0,4 6 1,-2 1-1,7 8-333,7 11 0,-2 6 0,5 10 0,-1 1-244,0 4 1,-2 1 0,-7 6 0,-4-2-131,-1 1 1,-9-3 0,-9 1 0,-7-3-69,-8-3 0,-4-4 0,-16-3 0,-5-5-112,-3-6 1,1 1 0,-5-13 0,-2-1-397,-1-3 1,5-8 0,1-5 0,3-7-528,-1-7 1243,0 3 0,6-14 0,-1 4 0</inkml:trace>
  <inkml:trace contextRef="#ctx0" brushRef="#br0">15047 15545 6370,'-9'7'207,"4"3"0,5 6 652,5 5 0,-3 5 0,5 9 0,-2 2-765,1-2 1,6 1 0,-3-2 0,1-6-960,0-4 0,-4-3 865,4-5 0,1-8 0,4-1 0</inkml:trace>
  <inkml:trace contextRef="#ctx0" brushRef="#br0">15236 14916 8285,'-6'16'506,"1"0"1,2-4-1,8 2 1,5 3-1,4 3 113,2 2 0,0 1 0,1 7 1,4-1-620,6 4 0,2 9 0,3-1 0</inkml:trace>
  <inkml:trace contextRef="#ctx0" brushRef="#br0">15833 15403 7860,'-21'32'0,"2"-1"0,5 1 0,7-1 0,0 1 0,2 1 0,1 2 0,3 1 0,1 1 0,0-5 0,0-3 0,0-3 0,0-3 0,0-7 0,0 0 0,7-8 0,3-2 0,-1-8 0,1-7 0,1-10 0,-1-7 0,1-8 0,4-6 0,8 0 0,2-2 0,3-1 0,6-12 0,5 8 0,1-2 0,4 0 0,-1 9 0,3 5 0,-2 7 0,-1 7 0,4 11 0,-8 5 0,-1 5 0,1 5 0,-3 11 0,-4 12 0,-2 8 0,-4 11 0,3 6 0,-2 8 0,1 0 0,-2 4 0,3-1 0,-4-6 0,1-7 0,0-8 0,1-1 0,4-10 0,7 3 0,3-11 0</inkml:trace>
  <inkml:trace contextRef="#ctx0" brushRef="#br0">8884 5407 7872,'-21'9'0,"0"-4"0,3-5 0,4-4-302,4-1 0,-1-5 0,-4 3 1,-1 0-1,-1 0 889,-4 3 0,-4 2-382,-6 2 0,-1 0 0,3 0 1,2 0-1,6 0-115,4 0 0,1-1 0,2-4 0,2-4-90,1 0 0,1-12 0,-6 4 0</inkml:trace>
  <inkml:trace contextRef="#ctx0" brushRef="#br0">8349 5124 7875,'0'-16'0,"2"1"220,3-1 1,4 7 0,7 4 0,-1 3-106,1 2 1,0 7-1,0 7 1,-1 9 538,1 8 1,1 11 0,3 0 0,1 3-473,-2 3 0,5-1 0,1-2 0,1-1-273,0-2 1,-1-7 0,1 1 0,-5-4-256,-4-6 0,-1-3 1,-2-8-1,-4 1-657,-4 0 1,1-9 228,-2-7 1,-2-14 773,-8-12 0,-4-18 0,-6-5 0</inkml:trace>
  <inkml:trace contextRef="#ctx0" brushRef="#br0">8522 5093 8213,'-30'0'0,"8"-4"0,11-5 114,15-6 1,13-5 0,6 6-1,1 2-74,4 2 1,2 1-1,5-1 1,3 4 252,4 5 1,12 1-1,-5 0 1,4 0-54,1 0 1,-2 0 0,-4 0 0,-5 1-140,-6 5 0,-2 1 0,-16 6 0,-5 1 167,-7 4 0,-5 8 1,-6 2-1,-6 5-154,-11 4 0,-9 7 0,-7-3 0,-3 3 147,0-2 1,-4 2 0,6-8 0,0-1-20,-1-1 0,4-8 0,9-2 1,5-3 461,4-7-971,1 2 1,9-16 0,9-2-212,12-12 0,10-9 1,13-10-1,5-3-1549,3-6 0,7-9 2027,1-1 0,6-8 0,-3 4 0</inkml:trace>
  <inkml:trace contextRef="#ctx0" brushRef="#br0">9890 4558 7981,'16'0'-171,"-1"0"1,-6 2 0,-4 3 0,-5 7 856,-5 8 1,-11 9 0,-10 10-1,-5 1-175,-6 4 1,2 3 0,-7 3 0,-1 4-517,-3 2 1,1-5 0,1 1 0,6-4-417,4-7 1,0 3 0,9-9-1,1-5-934,3-8 0,10-8 1355,6-8 0,3-8 0</inkml:trace>
  <inkml:trace contextRef="#ctx0" brushRef="#br0">10047 4464 8305,'2'16'0,"1"1"567,3 4 1,6 3-1,0 8 1,6-1 83,3 1 0,7 4 1,-2 3-1,2 1-364,-2 4 0,9-4 0,-2 0 0,5 0-283,6 0 1,2-6-1,1-1 1,0-5-581,0 0 1,-1-6 0,-5-1 0,-6-3-438,-7-3 0,-5-1 0,-9-1 1013,-4-3 0,-10 1 0,-8 4 0</inkml:trace>
  <inkml:trace contextRef="#ctx0" brushRef="#br0">10000 5014 7907,'-2'-19'692,"9"1"1,9 6 413,5 3 1,5 4-1,-5 5-813,-2 0 0,-1 7 1,-2 5-1,-2 6-410,-4 3 0,4 5 0,-5-3 0,1-1-1215,1 1 0,-8 3 0,2-5 1332,-3-2 0,-2 6 0,0-1 0</inkml:trace>
  <inkml:trace contextRef="#ctx0" brushRef="#br0">9811 5407 8101,'-12'7'0,"7"-5"110,10-6 0,13-8 0,6 3 0,4-1 245,5-1 0,4 8 1,0-4-1,3 2-218,0-1 0,5 1 0,-4 5 0,-1 0 112,-4 0 1,1 0 0,-4 0 0,-5 0-83,-3 0 1,-6 2 0,-9 3-1,-4 6-51,-5 2 1,-2 8-1,-6 2 1,-9 2-209,-8 3 0,-17 1 1,-4 4-1,-2 2 85,-4 2 1,2-2-1,5-7 1,4-4 12,2-1 1,8-2-1,9-5 332,4-1 0,8-4 0,6-2 0,8-2 324,10-4 0,15-1 0,14-2 0,5 0-96,3 0 1,6-2-1,-4-1 1,0-3-278,0 3 1,-8 1 0,-10 2 0,-2 0-551,-3 0 1,-7 2-1,-4 3-4370,-8 6 4631,-5 3 0,-7 8 0,0 3 0</inkml:trace>
  <inkml:trace contextRef="#ctx0" brushRef="#br0">20566 4778 8109,'15'0'245,"8"-2"0,5-3 1,7-5 418,7-4 1,10-2 0,6 0-1,3 1 1,2-1-576,0 0 0,-5 2 0,-4 2 0,-4 2-912,-4-3 1,-8 5-1,1-3-221,-6-1 1044,2 5 0,-18-14 0,6 3 0</inkml:trace>
  <inkml:trace contextRef="#ctx0" brushRef="#br0">21069 4338 8303,'-14'16'0,"3"1"246,6 4 0,5 4 0,4 8 0,1 4 242,-2 4 1,1 12 0,-1 3 0,3 1-227,-3 1 0,-1 5 1,-2 3-1,0-3-810,0-3 1,5-12-1,0 1 1,-1-7-252,-2-3 0,-2-4 0,0-9 799,0-5 0,7 3 0,1 1 0</inkml:trace>
  <inkml:trace contextRef="#ctx0" brushRef="#br0">21430 4275 8047,'-20'12'643,"-1"4"1,7 10 0,8 1-1,3 4-62,-2 6 0,3 3 0,-3 7 1,3 2-326,2 3 1,0 4 0,0 7-1,0 0-669,0 0 1,0-2 0,0-3 0,0-6-750,0-3 0,0-4 0,0-3 1162,0-5 0,0-4 0,0-2 0</inkml:trace>
  <inkml:trace contextRef="#ctx0" brushRef="#br0">21147 4841 7954,'-8'-2'0,"2"-3"529,5-5 1,2 1 0,6-2 0,7 1 0,6-1-105,-1 1 0,0 6 0,0-1 0,2 4-984,-2 1 0,-1 0 1,-2 1 558,-1 4 0,1 11 0,0 9 0</inkml:trace>
  <inkml:trace contextRef="#ctx0" brushRef="#br0">21132 5108 7954,'-25'16'375,"4"0"1,14-8-165,13-2 1,9-12 0,18-6 0,4-5-411,5-4 1,-2 0-1,0 5 1,-1 0-585,-4 1 0,-7 1 783,-2 3 0,-7-3 0,4 6 0</inkml:trace>
  <inkml:trace contextRef="#ctx0" brushRef="#br0">20676 5470 8077,'-33'24'0,"6"-3"260,8-3 1,17-10 0,9-2 0,13-6 14,11-6 0,9-9 0,13-13 0,4-5-239,4-4 0,6 0 1,-3 6-1,-2-2-343,-1-4 0,-4 11 0,-4 0 0,-11 6 64,-7 5 0,-11 6 0,-5 5 468,-6 8 1,-15 12 0,-16 12 0,-10 6-186,-7 8 1,-15 4 0,-3 3-1,-4 1 387,-1 3 0,-7-1 0,8-5 0,3-1-257,3-4 0,6-6 1,4-8-1,10-5-1774,8-6 1604,6-4 0,15-20 0,4-2 0</inkml:trace>
  <inkml:trace contextRef="#ctx0" brushRef="#br0">21368 5265 10744,'-7'23'0,"-2"2"0,0-1 1066,4-3 0,10 3 0,6 3 1,4 1-1238,6-2 0,-3 4 0,4-6 0,1 0-705,3-3 0,2 0 1,0-1-1,-3-5 876,-3-1 0,-1 11 0,-5-8 0</inkml:trace>
  <inkml:trace contextRef="#ctx0" brushRef="#br0">21352 5753 9186,'-21'0'0,"2"-2"558,5-3 0,5-9 0,12-9 0,8-1-584,10-4 1,7 5 0,3 0 0,1 2-16,-1 0 0,-1 2 0,-2 7-740,-2 1 0,-7 8 831,2-2 1,-10 10 0,-8 7 0,-5 6 4,-3 3 0,-7 1 0,2-1 0,-4 4 103,-2-1 0,-2 6 1,-1-4-1,-2 4 169,2 1 1,-4 1-1,2-3 1,2-3 751,2-5 0,8 2-855,4-2 1,10-2 0,7-10 0,7-7-842,7-6 1,9-15-1,4-2 1,1-9-383,4-6 0,-4-4 0,0-8 0,-1 1 523,-5 0 0,-6-5 0,-3-2 0,-2-1 476,-4 1 0,-7-3 0,-2 3 0,1-1 0,-2 1 0,3 4 0,-5 8 0,0 5 39,0 4 0,-2 8 0,-3 6 1,1 5 645,3 4 0,-1 8 49,-5 2 0,0 9 0,0 12 0,0 7-245,0 7 0,2 3 0,1 7 0,2 1-506,-1 3 1,3 5 0,-2-4 0,0-2-222,2-3 1,-5-3-1,3-11 1,-1 1-891,1-1-1806,-3-6 2934,5-10 0,0-22 0,1-10 0</inkml:trace>
  <inkml:trace contextRef="#ctx0" brushRef="#br0">22169 4825 8493,'2'-24'0,"3"3"0,6 4 609,3 1 0,7 2 0,2 2 0,1 1-486,4-1 1,2 5 0,1 2 0,1 3 71,-1 2 0,-1 2 1,-2 5-309,-2 8 0,0 10 0,4 10 0,-2 3 0,-2 4 395,2 7 1,-5 5-1,-1 11 1,-3 1-41,-3 2 0,3 7 0,-10-1 0,2 2-27,-1 3 1,-6-2 0,1-4-1,-3-5-343,-2-3 0,0-9 1,0-5-1,-2-8-344,-3-6 1,1-6-1,-5-4 1,1-8-903,-1-7 1,4-5 1373,-6-7 0,1-14 0,-6-4 0</inkml:trace>
  <inkml:trace contextRef="#ctx0" brushRef="#br0">22311 5297 7946,'-25'9'0,"5"-4"540,9 4 0,13-8 0,12 3 0,8-8 0,6-6 504,6-4 0,-1 0 0,-5 0 0,-2 0-1737,2-3 0,-5 3 0,-2 1 0,-4-2 693,-1-5 0,0-1 0,-1 6 0</inkml:trace>
  <inkml:trace contextRef="#ctx0" brushRef="#br0">22452 4967 8485,'-10'26'0,"-1"0"518,-1 2 0,4 4 0,-1 3 0,2 3 189,3 2 0,-3 0 0,0 4 0,-1-4-544,-5-1 1,1-3 0,0-4-339,1-1 0,1-6 0,-4-5 1,2-4-2038,1-5 1554,8-4 1,10-14-1,12-4 673,4-3 0,-1 4 1,-6 1-1,2 2 288,3 4 1,-4-4 0,6 1-1,-2 3-191,0 1 1,5-3-1,-3-2 1,-1 0 96,1 0 1,-2-5 0,-5 3 0,-1-2-210,1 1 0,-7-1 0,-2-4 0</inkml:trace>
  <inkml:trace contextRef="#ctx0" brushRef="#br0">22342 5564 8043,'-19'21'0,"2"-2"0,4-3 370,5-4 1,4-8 0,11 1 0,9-3-76,8-2 0,8-7 1,6-6-1,9-6-402,9-7 1,0-4 0,2-1 0,0-2 106,-3-4 0,7-3 0,-6-7 0</inkml:trace>
  <inkml:trace contextRef="#ctx0" brushRef="#br0">23537 4260 7876,'-8'17'0,"2"2"0,5 4 286,1 1 0,0-3 1,1 4-1,3-1-425,1 1 1,9-6 0,0 0 0,5-5 0,0-5 138,-1-2 0,5-2 0,1-5 0</inkml:trace>
  <inkml:trace contextRef="#ctx0" brushRef="#br0">23270 4495 8025,'14'11'274,"-4"-1"0,-1 1 0,-5 4 0,1 1 110,-2 0 0,-1 0 1,-2 1-1,0 2-147,0 2 0,-5 5 0,-2-3 0,-2 0-708,-3 0 1,0-2-1,0-6-1931,1 1 1522,1-7 0,8-4 880,7-10 0,14-11 0,6-8 0</inkml:trace>
  <inkml:trace contextRef="#ctx0" brushRef="#br0">23412 4700 7407,'36'-14'0,"-1"1"0,-3 5-193,-4 1 0,-4 1 1,2 6 1161,-5 0 1,-10 2 0,-6 3-575,-3 6 1,-9 1-1,-4 2 1,-5 0-256,-5 4 1,2 1-1,-7-5 1,0-2-373,1-2 0,-4 1 0,3 5 0,-4 1-16,-2 4 0,1-3 0,-1 4 0,1 1 252,0 3 1,-1 2 0,2 0 0,2-4 55,2-1 0,7 3 0,-2-5 0,4-1 12,1-3 1,2 4-1,3 0-229,6-2 1,5-8-166,5-6 0,4-3 0,7-2 0,1-4-176,4-6 0,-3-1 0,5-12 0,-1 2 166,4 1 0,-3-1 0,0 5 416,0 0 1,-6 7-1,4 2 387,-4 0 0,-1 7 0,0-1 62,0 4 1,-1 4 0,1-3 0,0 1-87,0-2 0,6-1 0,3-2 0,1 0-323,0 0 0,-1 0 1,3-2-1,-4-1-802,-1-2 1,-2-6 0,-7 4-250,-4-2 1,-3-1 0,-9-6 926,-3 1 0,-11-1 0,-8 0 0</inkml:trace>
  <inkml:trace contextRef="#ctx0" brushRef="#br0">23522 4904 8056,'-16'12'0,"0"6"0,0 3 435,1 1 1,-1 6 0,0-2-1,-1 4 89,-4 2 0,2 4 0,-6-1 0,1-3-347,-1-4 1,4-9 0,-3 2 0,3-4-2307,7-1 2129,-2-7 0,14-9 0,-5-9 0</inkml:trace>
  <inkml:trace contextRef="#ctx0" brushRef="#br0">23647 5061 7958,'16'0'281,"0"0"0,5 0 1,-2 2-1,-3 3 576,-4 6 1,-3-3 0,1 3 0,-5 1-557,-3 2 1,-2 2 0,0-1-1087,0 1 0,-2-5 0,-3-3 0,-5-1 785,-4-3 0,-9 5 0,-1-1 0</inkml:trace>
  <inkml:trace contextRef="#ctx0" brushRef="#br0">23506 5234 8181,'-7'11'0,"-2"-1"0,0 2 0,4 2 732,3 2 0,2 7 0,0 1 0,0 2-371,0 0 1,0-1 0,-1 3 0,-3-2-482,-1 2 0,-6-4 0,4 1 0,-1-2 34,-4-4 1,-1-2 0,1-3-449,2-3 1,6-6-1,-1-10-284,3-6 1,2-10-1,0-5 1,0-4 817,0-1 0,5 0 0,1-1 0,-3 2 0,-1 4 0,-2 3 0,0 8-75,0-1 0,-7 7 0,-4 4-9,-3 3 1,-1 2-1,1 2 1,1 2 711,3 1 0,-1 12 0,-4 1 1,1 3-12,3 1 1,3 6 0,4-1 0,-1 0-304,1 0 1,4 1-1,4-7 1,3-2-338,2-2 0,1-3 0,7-3 0,3-6-259,1-3 0,5-4 0,-2-5 1,4-7-581,5-5 0,8-9 0,-3 2 1,1-4 426,-1-1 0,4 6 0,-5 4 0,-2 5 636,-2 6 0,-9 3 0,-3 9 0,-3 3 164,-3 5 0,-6 10 0,-4 2 1,-3 3 971,-2 3 0,0 0-872,0-2 1,-5 2 0,0-7-1,-1-4 1,1-3-1046,0-3 0,0-11 580,5-6 0,7-9 0,1-17 0</inkml:trace>
  <inkml:trace contextRef="#ctx0" brushRef="#br0">24323 4731 7914,'16'5'361,"0"1"0,5 6 0,2 0 1,-1 7 400,1 7 1,-7 9 0,-8 4 0,-1 1-659,-3 4 1,-11-6 0,-9 0 0,-8-3-229,-6-3 1,-7 3-1,1-11 1,-1-1-1895,-1-7 1,10-2 2017,-4-9 0,4 0 0,-3-5 0</inkml:trace>
  <inkml:trace contextRef="#ctx0" brushRef="#br0">24229 5108 7708,'16'2'0,"-2"3"0,-2 8 0,-1 4 553,1 4 0,0 7 0,-2-2 1,-4 4 60,-5 1 0,-1 6 0,0 0 1,0-3-69,0 0 1,-5-5 0,0-2 0,0-8-977,-2-7-25,5-5 1,-5-16-1,9-6 1,1-10-769,2-5 0,8-3 0,-1-2-355,7-1 1578,-1-1 0,18-2 0,-2-1 0</inkml:trace>
  <inkml:trace contextRef="#ctx0" brushRef="#br0">24544 5140 7914,'21'0'-84,"-1"0"1,-4 1-1,-7 6 1,-2 7 764,-4 6 1,-1 8-1,-2-2 1,-2 2-116,-3-2 1,2 2-1,-8-5 1,-1-1 98,-2 1 1,0-2 0,2-7 0,1-4-1140,-1-4 1,3-6-1,1-6 1,-1-6-1219,0-7 0,6-7 0,-3-11 1692,5-5 0,-6 4 0,-2-1 0</inkml:trace>
  <inkml:trace contextRef="#ctx0" brushRef="#br0">24984 4480 7898,'24'15'443,"-8"3"0,-9 3 1,-2 5 367,0 4 0,1 8 0,-6 4 0,-2 3-466,-3 3 0,-6-3 0,-8-3 0,-4-6-780,-1-2 1,-8-5 0,-6-2 0,0-6-444,-1-4 0,2-8 0,6-4 1,0-3 877,-1-2 0,8-7 0,1-2 0</inkml:trace>
  <inkml:trace contextRef="#ctx0" brushRef="#br0">24811 4700 8186,'30'-14'0,"-4"3"0,-5 6 440,-4 3 0,-1 4 1,-2 5-1,-4 7 11,-4 5 0,-5 9 1,-1 0-1,0 5-137,0 4 1,-7 0 0,-3-4 0,-4 2-126,-2 1 0,0 6 1,2-3-1,4-1-173,5 0 0,3 4 0,4-5 0,5-2 4,8-2 0,13-3 1,11-2-1,1-4-368,4-1 1,1-2 0,2-5 0,-1-2 295,-4-4 1,0 4 0,-11-5-1,-7 0 267,-4-4 1,-12 4 0,-4-1-176,-8 1 0,-11 0 0,-13-6 1,-7 2-484,-7-1 0,-11-8 1,-4-3-1,-4 0-23,-2 0 0,0 2 1,0 5-1,2 0 581,3 0 0,6 7 1,10 4-1,7 3 537,7 1 0,12 1 0,13-2 0,10-3-38,14-6 0,22-3 0,27-6 1,14-6-387,-34 0 0,1-1 0,5-3 0,0-2 1,2-2-1,0-1-228,2-1 0,0-2 0,-1-3 0,-1-2 0,1-1 0,-1 0 0</inkml:trace>
  <inkml:trace contextRef="#ctx0" brushRef="#br0">22122 15278 7931,'-5'-11'0,"-2"3"0,-2 1 55,-3 3 1,-2 2-1,-2 2 312,1 0 0,-8 7 1,-2 5-1,-1 8 1,0 6 216,-2 4 0,0 6 1,2 4-1,5 2-111,4 2 0,6 7 0,2-8 0,4 4-272,7-1 1,5-4 0,12 1 0,5-2-128,8-3 0,3-1 0,0-6 0,3-1-669,4-4 1,7-3 0,-9-9 0,2-4-1135,0-5 0,0-5 1729,5-5 0,7-18 0,2-10 0</inkml:trace>
  <inkml:trace contextRef="#ctx0" brushRef="#br0">22987 15121 9101,'-30'8'0,"-6"10"0,-8 10 559,-3 7 0,7 8 0,3-1 0,5 4-154,6 1 0,4 5 0,8 2 0,3-1 58,6-4 1,3 1 0,4-10 0,3-1-408,6-8 1,10-8 0,7-13 0,6-4-180,8-5 1,-1-4 0,-1-9 0,-2-13-11,-3-8 1,2-11-1,-4 1 1,-5-6-211,-4-4 0,-10 3 1,-8 8-1,-5 5 166,-1 4 0,-14 10 1,-7 8-1,-7 8 93,-3 5 1,-6 2-1,1 2 1,2 1-439,6 2 0,6 8 522,6-3 0,0 4 0,1 2 0</inkml:trace>
  <inkml:trace contextRef="#ctx0" brushRef="#br0">23663 15309 8397,'-17'-9'0,"-3"4"477,-1 3 0,-7 4 1,2 3-1,-5 8-85,-6 6 0,4 7 1,-5 11-1,1 5-151,0 3 0,2 2 0,11 0 0,6 1-31,6-1 0,9 0 0,-1-2 0,8-3-32,6-5 0,15-9 0,6-4 0,6-3-901,8-7 0,4-5 1,0-9-1,3-4 723,6-6 0,3-15 0,2-15 0</inkml:trace>
  <inkml:trace contextRef="#ctx0" brushRef="#br0">23789 14696 8370,'-30'5'0,"4"1"368,5-3 0,4-1 0,1 0 0,2 3 55,3 5 1,-1 8 0,7 6 0,1 9-1,3 6-91,1 5 1,0 6 0,0 6 0,0 3-101,0 6 1,7 7 0,3-2-1,4-2-227,2-4 0,1 8 1,2-11-1,2-2-519,-1-5 1,-3-1 0,1-4 0,1-6-2346,2-2 2859,0-12 0,-6 1 0,1-6 0</inkml:trace>
  <inkml:trace contextRef="#ctx0" brushRef="#br0">24088 15592 7893,'1'9'381,"5"-4"0,6-5 296,7-5 0,0-4 0,9-5-281,5 4 0,-1-4 0,6 1 0,-1-4-139,0-4 0,-1-2 0,-4 4 0,-1-4-395,1-1 1,-8-2 0,-3-6 0,-5 3-332,-6 2 0,-3-1 1,-8 6-1,-5-1 225,-4 0 1,-11 2 0,-7 7 0,-5 4 282,-4 5 1,-7 3-1,2 5 1,-3 8 71,-2 10 1,5 12 0,2 9 0,3 5 1131,7 7 0,6 14 1,10-5-1,3 2-367,6 0 1,12 3 0,9 0-1,10-2-526,9-1 0,14-4 0,14-4 0,7-6-34,1-7 0,-29-25 0,0-2 0,40 8 0,6-11-524,1-12 1,-45-5-1,1-1 1,2-4-1,0 0 1</inkml:trace>
  <inkml:trace contextRef="#ctx0" brushRef="#br0">25786 15844 8079,'8'-2'1750,"-4"-2"196,-8-1 0,3 2-1536,-5 8 1,5 4 0,1 8 0,0 4 0,0 5 0,1 6-299,5 4 1,2-3 0,8 4-2564,0-4 1,0-3 2450,-1-4 0,8 4 0,1-6 0</inkml:trace>
  <inkml:trace contextRef="#ctx0" brushRef="#br0">26871 15262 9794,'-7'-14'0,"-4"4"0,-1 3 1362,1 0 1,3 5-878,2-3 0,5 10 1,-6 5-1,1 4-340,1 2 1,-7 7 0,3 1 0,0 2-176,4 1 0,3-8 0,2 2-396,0-4 1,7-3 0,6-2 0,4-3 80,4-2 0,0-2 1,-5-5-1,-2 2-16,-4 3 1,2-1-1,-6 6 1,-3 3 241,-1 0 1,-9 8 0,-4 2-1,-2 2 202,-3 3 0,-5-1 0,0 1 1,2-3 4,1-2 1,4-2 469,4-6 1,6-1-1,13-3 1,8-6-317,6-3 0,2-2 0,3 0 0,-4 0-384,-1 0 0,-2 5 0,-7 4 1,-4 3-276,-5 5 1,-3 10-1,-4-1 1,-1 3 119,-2 3 1,-8-2 0,5-2 0,-3-2 499,1 2 1,6 0 0,-1-2 531,3-5 1,2-4-685,0-1 1,7-7 0,4-4-1,3-5-706,1-5 0,6 1 0,0-8 0,-1-4-492,-3-3 0,2-4 0,-1 2 1147,-4-5 0,-2-4 0,4-1 0</inkml:trace>
  <inkml:trace contextRef="#ctx0" brushRef="#br0">27452 15152 7957,'-15'0'1478,"6"0"0,2 2 0,7 3 0,2 5-1359,3 4 0,-2 2 0,6 0 0,0 0-647,-1-1 1,-2 6 0,2 0-3846,-1-2 4373,-1-1 0,-6-9 0,0-2 0</inkml:trace>
  <inkml:trace contextRef="#ctx0" brushRef="#br0">27405 15325 7957,'-5'-7'1517,"10"-4"-1002,14-3 1,14-1-1,4 1 1,0 2-154,1 1 0,-5 8 0,2-3 0,-5 5-182,-4 1 1,-6 5 0,-1 4 0,-5 3-122,-4 5 0,-8 8 1,-2-3-1,-9 3-343,-5 3 1,-8 1-1,-6 1 1,-6-2-146,-2-2 0,-1-6 1,7 0-1,2-4-399,2-5 0,7-4 0,-2-7 473,4 0 1,8-7-1,4-4 1,3-3 96,2-2 1,2 1 0,1-3 0,2-1 257,-1-2 0,-2 0 0,-1 5 0,3 1 36,1-1 1,5 0-1,-3 2 1067,2 4-527,-5 3 1,3 19-1,-9 6 1,-2 4-47,-1 6 0,-7 7 0,2 4 0,-6-1-286,-5 0 1,3 6-1,-3-4 1,6 2-458,4 0 1,-3-7 0,4 3 0,-2-3-392,1-3 0,2 3 0,6-11 1,-2 1-217,1-4 1,2-4 0,1-3 819,-5-4 0,3-3 0,-8-7 0,8-14 0,-4-3 0</inkml:trace>
  <inkml:trace contextRef="#ctx0" brushRef="#br0">27295 15781 7957,'9'-16'556,"3"9"43,-7 7 1,0 14 0,-5 14-1,0 5 166,0 4 0,7 6 0,4-1 0,3 4-329,2 1 0,5 0 1,1 0-1,3-1-275,3-4 1,7-4 0,1-8 0,-1-4-993,-2-5 0,-3-5 0,-2-6 0,-2-5-1174,2-3 0,-10-11 2005,-3-6 0,-2-8 0,2-9 0</inkml:trace>
  <inkml:trace contextRef="#ctx0" brushRef="#br0">27641 15796 7954,'-21'0'-556,"-2"0"1,1 0 1508,-1 0 1,2 0 4,5 0 0,9 0 0,9 0 1,12 0-517,10 0 0,18-1 0,7-3 0,5-1-203,6 1 1,1 1 0,2-1 0,1-1-128,5 2 0,-7 1 1,3 2-1,-7 2-101,-4 3 0,-3 2 0,-11 7 0,-11 0-79,-11 3 0,-4 4 0,-11 0 0,-4 4-123,-8-1 1,-12 6 0,-5-6-1,-4 1-282,-1-4 0,1 1 0,0-1 0,2-1-643,0-3 0,-5-3 1116,7-3 0,-4 2 0,-1-4 0</inkml:trace>
  <inkml:trace contextRef="#ctx0" brushRef="#br0">27720 16142 8122,'-30'0'0,"4"2"553,5 3 1,12-3-1,11 3 1,12-3-111,10-2 1,6-7 0,3-4 0,2-3-82,2-1 1,5-1-1,-4 0 1,0 1-816,1-1 1,-2 0 0,-8-1 0,-3-2 452,-5-2 0,-3-7 0,-2 3 0</inkml:trace>
  <inkml:trace contextRef="#ctx0" brushRef="#br0">27924 15765 8158,'-18'23'0,"1"3"0,0 2 697,3-2 1,3 7 0,-1-3 0,3 0-193,2-1 1,2 3 0,3-10 0,-1 1-878,-3 0 1,1-2-146,5-6 0,0-8-124,0-7 1,2-12 0,3-10 640,6-3 0,10-1 0,3-6 0</inkml:trace>
  <inkml:trace contextRef="#ctx0" brushRef="#br0">27892 15954 6847,'16'-25'0,"0"6"331,0 7 1,-8 12-1,-2 12 1,-5 7 397,-1 7 1,0 9-1,-1 4 1,-3-1 36,-1 1 0,0 2 0,5-2 0,0-1-545,0 1 0,0-8 0,0-6-933,0-3 0,7-2 0,3-10 1,4-7 711,2-6 0,0-20 0,-1-10 0</inkml:trace>
  <inkml:trace contextRef="#ctx0" brushRef="#br0">28553 15356 8297,'9'-7'765,"6"0"0,-1-5 0,7 3-386,4 2 1,-4 2 0,3 5-1,-1 0 80,-4 0 0,-3 2 0,-4 5 0,-3 9-150,-2 8 0,-2 6 0,-5 1 0,-2 2-438,-3 4 1,-6-4 0,-9 4 0,-5-6-21,1-4 0,-11 0 0,3-6 1,-1-1-1082,0-3 0,8-3 0,4-3 359,4-6 0,8-7 0,6-7 1,6-6 814,8-3 1,8 1-1,2 3 1,-2 3-6,-1 6 1,-8 3-1,-1 4 696,-2 3 0,3 6 0,-5 10 1,-1 5-1,-2 5 297,-2 6 1,-2 3 0,-2 7 0,-2 0-135,-3 1 0,0 2 0,-3-1 0,1-7-246,-1-7 0,3-2 0,1-12 0,1-2-1637,3-1 0,2-11 356,2-7 1,7-16-1,4-15-233,3-10 1,2-4-1,1-4 1,2-1 311,2-3 1,7 6 0,-3 9 0,-1 3 0,-1 8 983,0 8 1,-6 2 0,4 12 22,-4 1 0,-3 9 1,-1 7-1,-5 6 165,-1 3 1,-1 5-1,-6-1 1,0 2 564,0 7 0,-7 1 0,-4-4 1,-3-1-650,-2-4 1,1-3-1,1-8 1,1 1-993,3 0 1,0-7-649,-6-4 0,2-5 1,3-6 99,6-4 0,-2-4 0,2-3 1102,1-4 0,-4-4 0,-1-6 0</inkml:trace>
  <inkml:trace contextRef="#ctx0" brushRef="#br0">28852 15529 7887,'31'-16'0,"0"-1"0,-1-2 397,-4-2 1,4 5 0,-5 6 0,-1-1 735,-3 2 1,2 2 0,-2 7-647,-2 0 0,-2 7 0,-3 4 0,-3 5-271,-6 5 1,2-2 0,-2 5-1,-1 1-337,-3-1 1,-1 1-1,0 1 1,0-5-722,0-4 0,0-1 0,0 0-2922,0-1 3764,-7-6 0,-1-16 0,-8-10 0</inkml:trace>
  <inkml:trace contextRef="#ctx0" brushRef="#br0">29150 15403 7887,'-1'21'0,"-6"2"194,-9 2 0,0 1 0,-5 5 0,4 1 655,1-1 1,2 1 0,2-1 0,3-1-536,2-4 1,2 2 0,5-7-1,2-2-360,3-2 1,4-3 0,6-1 0,1-5-116,0-1 1,5-1 0,1-8-1,1-2-128,0-1 0,8-7 0,-3 3 0,0-1 44,2-1 0,-2 8 0,0-3 0,-4 5 313,-1 1 0,-2 1 0,-5 5 0,-2 6 262,-4 7 1,2 0-1,-6 9 1,-3 2 32,-1 0 1,-2 10-1,0-9 1,0 2 49,0 1 1,-7-5 0,-4-1 0,-1-3 12,2-3 1,-10 5 0,5-6-630,-3-2 1,1-7 0,1-3-1,-1-2 1,-3-4-712,-1-1 1,-7-7 0,2-2 0,-4-2 0,-1-3 1,-6 0-1,-1 1 1,-1 4 837,1 0 1,1 5 0,6-3 0,1 3 938,4 2 0,5-1 0,12-3 331,9-1 0,27-7 0,20-1 0,14-6-1263,14-7 1,-26 11-1,2 0 68,0 0 0,2-1 0,6-6 0,1-2 0,0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24072 5014 7966,'-16'-10'-66,"0"1"1,2 0 70,4 0 252,-4 6 1,5-4-216,-6 7 1,4 9 0,2 5 43,2 5 0,-5 14 0,3 0 1,1 6 89,2 4 1,5 3 0,1 2 0,1 3-92,5 2 0,8-3 0,8-4 1,3-3-132,3 1 0,7-2 1,3-11-1,1-1-74,-1-4 1,11-10-1,-2-11 1,2-3 67,0-2 1,-4-16 0,-1-10 0,-4-12 91,-1-8 0,-8-10 1,-7-5-1,-3-5 87,-7-1 0,-5 3 1,-9 3-1,0 1-78,0 3 1,-9 11 0,-8 1-1,-13 6-168,-10 10 0,-5 6 0,-4 13 0,-4 4-206,-4 5 1,4 2 0,4 5 0,7 6-1086,4 7 1410,1 5 0,6 8 0,-1-1 0</inkml:trace>
  <inkml:trace contextRef="#ctx0" brushRef="#br0">24040 4983 7966,'0'-11'-35,"0"1"1,0 4 8,0-4 0,0 5 0,0-6 0,2-1 137,3-2 0,-3-2 0,3-1-191,-3-4 0,-2 2 0,0-8 0,0 1 166,0 2 0,5-6 1,1 4-1,-3-2 18,-1 2 0,-2-4 0,2 4 0,1-4-38,2-1 0,6-1 1,-4 1-1,2-1-65,3 1 0,4-2 1,3-2-1,2-2 41,-2 2 0,5-3 1,1 1-1,1 2-239,0 2 0,-1 2 0,3-1 0,-2 3 128,2 2 1,-4 5 0,1 6 0,-3 0 50,-2 0 0,-3 8 1,-1 2-1,0 5 81,-1 1 1,-1 1 0,-2 6-1,-3 9-1,-2 9 1,4 6 0,-4 6 0,0 5 145,0 3 0,0 4 1,-4 2-1,2 1-73,-1-1 1,-2 3 0,-2-2-1,0-3 2,0-5 1,0-1-1,0-6 1,0-4 54,0-5 0,0-5 0,0-7-97,0-1 0,-2-6-937,-3-4 1,1-3 841,-6-2 0,-8 7 0,-6 2 0</inkml:trace>
  <inkml:trace contextRef="#ctx0" brushRef="#br0">24685 4652 7937,'0'-10'-263,"0"0"1,-2 8 0,-1 4 381,-2 11 0,-8 5 1,5 8-1,-3 2-86,1 2 0,-1 8 0,-5 4 0,1 4-64,-1 1 1,6-2 0,1-1 0,2-4 30,3-2 0,-4-1 0,-1-6 0</inkml:trace>
  <inkml:trace contextRef="#ctx0" brushRef="#br0">24198 6256 7711,'8'7'0,"-1"5"0,-1 7 149,-1 7 0,5 6 0,-3 3 1,0 3-1,2 2 0,-2 2 597,0-2-656,-2 6 0,1-6 0,-1 7 0,-2 0 0,-1-1-121,-2-4 0,5 1 0,0-4 0,1-3-163,1-3 1,-4 2 0,6-10-560,-2-1 1,0-3-256,-2-10 1008,-3-11 0,5-16 0,-7-8 0</inkml:trace>
  <inkml:trace contextRef="#ctx0" brushRef="#br0">24323 6334 8044,'-24'-5'0,"3"0"0,4 1 302,1 3 0,0 1 1,0 3-1,1 6-160,-1 7 1,5 10-1,1 0 1,-2 2-224,-2-2 0,3 4 0,1-6 0,-1 1-341,3-4 1,-1-6-261,4-4 1,5-8-1,0-11 682,8-8 0,8-10 0,3-1 0,4-2-172,1-3 0,3 1 1,4 1-1,1 4 307,-1 5 1,0 5 0,1 6 0,-1 5 85,1 3 1,-3 2-1,-1 0 1456,-1 0-1344,-8 0 0,11 12 1,-6 6-334,0 4 0,6-3 0,-5 4 0</inkml:trace>
  <inkml:trace contextRef="#ctx0" brushRef="#br0">7028 6366 8305,'-36'-37'-162,"-1"0"1,0 2 443,-1 2 1,3 14-1,-7 5 1,-2 5 209,-1 6 1,-9 15-539,-4 9 1,2 19-1,0 11 89,2 8 1,7 2 0,7 14 14,1 6 1,10 3 0,18-38-1,3 2 1,1 0 0,1 0-115,3 2 1,1 1 0,1 6 0,0 0-1,3-4 1,2 0 0,1 0 0,4-1-31,2 0 1,4-1 0,6 1 0,3-1 0,1-2 0,3-2 0,2-1 0,2-3-67,5-1 0,2-2 1,2-2-1,3-2 0,-1-6 1,2-3-1,-1-1 0,2-3 4,2-2 1,0-3 0,1-5 0,0-4 0,-1-5 0,-1-4 0,-1-2 0,0-3 82,-1-4 0,-1-3 0,2-6 0,-1-4 0,-2-8 0,-2-3 0,-1-2 0,-1-2 240,-4 0 1,0-3 0,-1 0 0,-2-2 0,-5 1 0,-2-1 0,0 0-1,-1 0 122,-1-1 1,-2-2 0,-1-2 0,-2 0 0,-2 3 0,-2 1 0,10-43 44,-8 8 0,-7 6 1,-13 9-1,-6 4-253,-11 6 0,-14 8 0,-9 17 0,-8 7 585,-11 11-674,-7 13 0,-10 2 0,-4 8 0,40-7 0,-1 0 0,-1-1 0,-1 0 0</inkml:trace>
  <inkml:trace contextRef="#ctx0" brushRef="#br0">26619 6193 8101,'-47'-47'-3,"0"0"1,1 6 0,4 6 124,6 7 0,2 6 0,1 8 0,-2 3 0,-1 8 190,1 6 0,-4 13 1,3 14-1,1 8-136,1 9 0,-1 21 1,4 6-1,8 8-101,15-37 0,2 2 0,2 7 1,1 1-1,4 1 0,2 1 0,1 2 1,2 1-229,3 1 0,3 0 1,5 0-1,5-1 1,2-5-1,4-2 0,4-1 1,2-1 26,2-3 1,4-2-1,6-2 1,4-4 0,0-4-1,3-4 1,1-2-1,2-4-29,3-2 1,1-2-1,-2-3 1,1-4-1,2-2 1,0-5-1,-1-2 1,0-3 32,-3-2 0,0-4 1,5-6-1,-2-6 1,-9-5-1,-2-4 1,0-4-1,0-3 107,-2-3 1,-2-4 0,1-5 0,-3-3 0,-1-3 0,-1-3 0,-2-3 0,-2-2 201,0-3 0,-2-2 0,1-8 1,-4-1-1,-6 3 0,-5-1 0,-1 0 1,-3-1-18,-3 0 1,-4 0 0,-1-6 0,-5 2 0,-6 8 0,-3 2 0,-2 3-1,-4 0-68,-1 6 0,-5 2 0,-10 3 1,-6 4-1,-5 8 0,-4 4 1,-5 5-1,-4 4 257,-5 4 0,-3 5-359,-3 6 0,-2 3 0,-9 2 0,-3 3 0,1 2 0,-2 0 0,0 0 0</inkml:trace>
  <inkml:trace contextRef="#ctx0" brushRef="#br0">7233 8503 7973,'-46'-5'0,"-6"0"-25,-7 1 1,1 6 0,2 7-1,0 10 1,2 9 0,0 12-102,3 9 698,2 7 1,-1 14-357,2 3 0,1-1 0,14 1 1,5 2-96,4 2 0,4 2 1,10-1-1,5 1-176,3-1 1,14-2-1,7-5 1,8-5-123,6 1 0,14-3 0,4-8 0,6-9-64,8-8 0,10-9 0,2-9 0,7-11 127,3-6 1,1-20 0,-43 3 0,0-4 0,0-5 0,-2-5 13,0-4 0,-1-4 1,0-5-1,-2-2 1,-2-3-1,-2-1 1,-2-1-1,-2-2 239,-1 0 1,-2-2 0,-2-3 0,-2-2 0,-4 2 0,-2 0 0,-2 0-1,-2 0 74,-3 0 1,-2 0 0,-1-3 0,-2 0 0,-1 6 0,-1 1 0,-3 2 0,-1 1-50,-1 2 1,-3 1 0,-20-36-1,-16 12 1,-8 12-501,-5 11 1,-22 20-1,-4 15 336,34 7 0,-1 2 0,-1 0 0,-1 0 0,-1 3 0,0 2 0,-2 3 0,-1 3 0,-1 3 0,1 0 0</inkml:trace>
  <inkml:trace contextRef="#ctx0" brushRef="#br0">7139 10342 8063,'-30'-14'-3,"-7"4"0,-7 5 52,-3 3 1,-5 16 0,-2 10 0,0 15-1,-2 17 250,27-23 1,2 3 0,0 3-1,1 1 1,-2 8 0,0 2-162,1 2 1,0 2 0,1 4 0,2 1 0,2 1 0,2-1 0,1 0 0,3 1-94,1-2 0,2 1 0,4 0 0,2-1 1,4-8-1,1-1 0,1 0 0,2-1-269,0-3 1,3 0 0,5 1-1,3-3 1,23 36 0,7-9-152,7-9 0,10-9 1,4-11-1,9-12 69,5-11 0,1-13 0,1-19 0,-1-17 212,-38 8 0,-1-3 0,2-11 0,-2-5 0,1-2 0,-3-3 0,-1-2 1,-2-3 83,1-3 0,-2-2 0,-2-1 0,-2-1 0,-2-5 1,0-1-1,-1 0 0,-1-1 233,-1 1 1,-1-1 0,0-5-1,-3 1 1,-4 5 0,-2 2 0,-1 0-1,-1 0 67,-4 5 1,-1 1-1,-2 3 1,-3 1 0,-9-34-1,-10 16 85,-13 13 1,-22 23 0,-22 11-1,-13 13-217,38 12 0,-2 3 0,-8 6 1,0 5-1,-2 7 0,1 5-158,-6 2 0,-1 3 0,-4 0 0,-1 2 0,1 4 0,1 3 0,1 0 0</inkml:trace>
  <inkml:trace contextRef="#ctx0" brushRef="#br0">27169 8598 7877,'11'-21'-15,"-1"0"1,1 0 0,-1-2 0,-1-3 0,-2-4-171,-4-1 0,4 5 1,-1-1-1,-5-1 474,-4-1 0,-8 4 0,-10 4-167,-5 4 0,-3 3 0,-6 3 0,-4 6 217,-3 3 0,-14 15 0,4 6 0,-7 9-192,-4 10 1,-6 8 0,1 8 0,34-24-1,0 3-70,-1 1 1,0 3 0,3 4 0,1 0 0,-1 2 0,0 0 0,3-1 0,2 1-54,2 0 0,1 0 0,-1 5 0,1 0 0,6-2 0,1 1 0,2-1 0,0 0-205,3 0 0,2-1 0,-6 35 0,6 2 1,4-3-99,5 1 1,13-5 0,7-5-1,5-3-55,4-4 1,18 1 0,-4-11 0,7-5-76,5-4 1,5-9 0,9-14 0,2-12 275,7-11 1,3-17 0,-1-20 0,-40 13 0,-1-4 251,-1-3 1,-1-3 0,2-6-1,-1-2 1,-1-2 0,-2-2 0,1-3-1,0-1-70,0-2 0,0-1 0,0 1 0,-2-2 0,-1 1 0,-1-1 1,0-1-1,-1 0 310,0 0 0,-2-1 0,-2 1 0,-1 0 0,-6 5 0,-2 0 0,-3 3 0,-2 2 88,8-39 1,-13 4-1,-9 15 1,-12 6-714,-11 7 0,-18 14 0,-13 9 0,-12 10 266,-11 8 0,35 9 0,-1 1 0,-1 4 0,-1 2 0,-4 1 0,-1 2 0,-4 3 0,1 0 0</inkml:trace>
  <inkml:trace contextRef="#ctx0" brushRef="#br0">26823 10437 7742,'-71'-9'0,"4"4"135,8 3 0,8 11 0,11 8-135,3 13 0,11 12 1,-9 17-1,-1 16 1,16-31-1,1 1 145,-3 4 0,0 0 0,0 3 0,1 1 0,-1-2 0,2 1 0,2 0 0,1 1-52,2 0 1,2 0 0,4 0 0,2-1 0,4-5 0,3 0 0,1 0 0,3 1-120,2-1 1,4 0 0,3-3 0,3-1-1,5-2 1,2-1 0,28 31-137,6-8 0,12-19 0,7-9 0,7-16-32,0-12 0,-35-12 1,-1-4-1,37-21 1,-40 8-1,1-3 99,0-4 1,-1-3 0,2-9 0,-1-2 0,-3 0 0,-1-1 0,1-3 0,-1-2 216,0-5 0,-2-1 0,-3 1 0,-2-2 0,0-5 0,-2-3 0,-1-2 0,-2-1 93,-2-2 0,0-2 0,1-7 0,-2-1 0,-7 8 0,-3 2 0,-1 4 0,-2 1-9,-3 6 0,-3 1 0,-2 4 0,-5 3 0,-13-36 0,-19 18-314,-17 14 1,-29 19 0,31 25-1,-3 4 1,-4 2 0,-2 1-299,-4 1 0,-2 3 0,-9 7 0,-1 5 406,4 1 0,0 3 0,-6 4 0,1 2 0,2 2 0,0 2 0,2 1 0</inkml:trace>
  <inkml:trace contextRef="#ctx0" brushRef="#br0">7673 11741 8116,'28'-7'0,"4"-3"0,8-4-230,9-2 0,8 6 0,10 1 0,4 0 1,3 2-1,4 0 155,3 4 0,-5-6 0,8 0 293,-3 0 0,3-3 1,1 5-1,2-1-152,-41 1 1,-1 1 0,1 2 0,1 1 0,2 0 0,0-1 0,0 2 0,1-1-26,0 1 1,0-1-1,7-1 1,-1 1-1,-5 1 1,0 0-1,1-1 1,1-1-10,0 0 1,2 0 0,3 1 0,1 0 0,0-1 0,1 0 0,-2-1 0,1 1-116,1-1 0,0 1 1,4 2-1,0-1 1,3-1-1,0-1 1,1 1-1,-1 0 55,-1-1 0,1 1 0,8 2 1,0 0-1,-5 0 0,0-1 0,0 2 1,1 0 11,0 1 1,0 0 0,4 0-1,2 0 1,-3 1 0,0 0-1,2 1 1,0 0-50,2 0 0,1 1 0,7 0 0,1-1 0,-3-2 0,0 0 0,2 0 0,-1 0 136,0 0 1,1 0 0,-23-1 0,2-1 0,-2 0 0,25-2 0,0 1-1,-27 0 1,-1 1 0,1 0-5,-1-1 1,0 1-1,0 0 1,4-1-1,0 1 1,0 0 0,0 1-1,0 0 1,0-1-1,-1 0 1,0 0-1,0-1-90,1 0 0,1 0 1,0 1-1,1 0 1,-1 1-1,1 0 1,0-1-1,-1 0 1,0 1-1,0 0 1,-1 0-1,1 1 56,-1 0 1,-1 0-1,2 0 1,4 0-1,0 1 1,-1 0-1,-5 0 1,-1 1-1,0 0 1,3 1-1,0 1 1,1 0-57,0 0 1,1 1 0,-1 0 0,-1 0 0,0 0 0,1 0 0,0 1 0,0-1 0,1 0 0,-2 0 0,0 0 0,0 1 11,1-1 1,0 0-1,0 0 1,2 1-1,1-1 1,0 0-1,-2 0 1,-1 1-1,0-1 1,-1 0-1,0 0 1,-1 1 46,-1-1 1,-1 0 0,2 0 0,5 1 0,2-1 0,-2 0 0,-3 0 0,-1 1 0,0-1 0,1 0 0,1 0 0,-1 0-17,0 1 0,1-1 0,-1 0 0,1 2 0,0 0 0,0 0 0,-1 0 0,0 0 0,0 0 0,-1 0 0,0-1 0,0 0-14,2 0 1,0 0-1,0 0 1,0-1-1,1 0 1,-2 0 0,-3 1-1,0-1 1,0 0-1,-1 0 1,0 1 0,1-1-29,-2 0 1,0 0 0,0 1 0,3-1 0,0 0 0,0 0 0,-1 1 0,-1-1 0,0 0 0,0 0 0,1 1 0,-1-1 3,0 0 1,0 1 0,-1-1 0,0-2 0,-1 1 0,1-1 0,1 0 0,-1 0 0,1 0 0,-1 0 0,0 0 0,1-1 5,-1 2 0,1-1 0,0-1 0,25 0 0,-1 0 0,-2 1 0,-1 1 0,-3-2 0,-2 1-6,-5-1 0,0 1 0,3 2 1,-1 1-1,-7-3 0,0-1 1,-2 0-1,1 1 69,-2 1 0,-1-1 0,-3-2 0,-2 0 0,0 2 0,-2 1 0,-4-1 0,0-1 111,0 1 1,-1-1 0,-1 1 0,-1 0 0,40-2-1,-7 3-363,-2 1 0,-4 0 0,-4-5 1,-5 0-589,-3 0 0,-6 2 0,-3 2 0,-7 1 789,-4-2 0,3-1 0,-8-2 0,5 0 0,6 0 0</inkml:trace>
  <inkml:trace contextRef="#ctx0" brushRef="#br0">23805 11490 7906,'28'0'-9,"5"1"174,5 5 1,6 4 0,7 9 0,3 4 0,0 2-72,0 2 1,-2-2 0,-4 1-1,-1 2 66,0 2 0,-2-4 1,-1 0-1,-6 2 91,-4 2 1,-1-4-1,-12 0 1,-4 0 76,-5-1 1,-5 5-1,-10-4 1,-8 3-326,-9 3 1,-22 5 0,-13 3 0,-9 3-2709,-10 6 2705,33-20 0,-1 0 0,-5-1 0,-1 0 0,-3 3 0,-1 1 0</inkml:trace>
  <inkml:trace contextRef="#ctx0" brushRef="#br0">8491 11144 7966,'-42'0'21,"-2"0"1,0 0 0,1 0 0,1 3 0,2 8 0,-2 10-63,-4 7 1,8 5 75,-9 4 1,3 3 0,-3 9 0,1 1 346,4 3 1,11-1-1,10-3 1,5 2 189,6 1 0,6 7 0,15-3 0,12 2-600,10 0 0,12-2 0,11 3 0,7-1 28,-26-29 0,1 1 0,3 4 0,2 0 0,4 2 0,0 0 0</inkml:trace>
  <inkml:trace contextRef="#ctx0" brushRef="#br0">12704 5313 8261,'-64'-6'0,"-3"1"0,6 2-296,11 1 0,4 11 0,9 8 0,3 13 1,-1 13-1,0 15 330,-2 15 0,-3 4 75,23-35 0,2 0 0,-2 4 0,1 1 0,5-1 0,3 0 1,0 1-1,0 1-61,1 0 0,2 0 1,3-2-1,2 2 1,-1 4-1,2 1 0,3-3 1,3 1-7,1 0 1,3 1 0,3 2 0,3 0 0,4-3 0,2 0-1,2-1 1,1 1-25,1 0 1,3-1-1,6 0 1,2-2-1,1-3 1,2-1-1,1-2 1,2-2-147,0-1 0,3-3 0,1-3 0,1-3 1,2-3-1,1-3 0,0-2 0,1-2 59,0-3 1,1-3-1,5-4 1,1-4-1,-4-5 1,1-4-1,1-3 1,-1-4 32,-1-2 0,-2-5 1,4-8-1,-2-4 0,-3-6 1,-1-4-1,-1-3 0,-3-3 41,0-3 1,-3-2 0,-3-1-1,-2-1 1,-4-3 0,-2-2 0,-3 1-1,-1-1 255,-1-1 0,-2 0 0,-5 1 0,-4-1 1,-3 4-1,-2 0 0,-2 1 0,-3 1 106,-2 2 1,-3 1 0,-4 2-1,-3 1 1,-15-38 0,-14 13-774,-13 9 1,-24 12 0,-8 15 406,31 23 0,-1 3 0,-2 0 0,-1 2 0,-9 4 0,-1 1 0,1-1 0,0 1 0</inkml:trace>
  <inkml:trace contextRef="#ctx0" brushRef="#br0">13884 5234 8111,'-16'-7'387,"0"-3"0,16-3 1,11 1 214,11 2 1,15 1 0,7-5-871,6-2 1,5 2 0,4-10-1,-1-2 1,-1-1 339,-1-1 1,-2-8-1,-5 8 1,0 0-124,-2-2 1,2 2 0,-12 2 0,-2 3-304,-2 1 0,-7 4 0,-3-4 0,-4 1-114,-5 0 1,-9-2-1,1 4 1,-5-2 467,-1 2 0,-1-2 0,-6 1 0,-7 5 0,-6 1 0,-8-4 0,2 9 0,-2 1-11,2 2 0,-2 5 0,7 1 0,2 0 394,1 0 0,10 1-100,3 5 0,17 2 0,10 8 1,10 0-94,5 0 0,6-1 0,-1 1 0,4 0 70,1-1 0,-2 1 0,-3 2 0,-5 1 31,-4 2 0,-3 5 0,-4-3 0,-7 1-258,-7 4 1,-5 2 0,-8 1 0,-5 1-420,-4-1 1,-9 1 0,-4 1-1,-2 3-1431,-2 6 1817,4-3 0,-7-1 0,6-6 0</inkml:trace>
  <inkml:trace contextRef="#ctx0" brushRef="#br0">15645 4998 8106,'8'-21'0,"-3"0"242,-3 2 0,5 9-11,4 4 0,3 6 0,1 7 1,1 9-19,0 9 1,0 3 0,-1-1 0,1 0-206,0 1 1,-6-4 0,-1 1-1,0-3-134,-1-3 0,-4 4 0,1-2 0,-3-2-372,-2-1 0,0-3 0,-2-1-903,-3-3 1401,3-4 0,-5-7 0</inkml:trace>
  <inkml:trace contextRef="#ctx0" brushRef="#br0">15755 5203 8042,'0'-16'0,"0"0"0,1 0 73,5 1 1,2-1 0,6 0-1,-1-1-76,-3-4 1,-1 3-1,3-3 1,-3 4-87,-2 1 0,3-5 0,-5 0 1,-1 2 239,-2 2 0,5 1-145,3 0 1,4 2-24,2 4 0,-6 3 1,1 9 115,1 3 1,2 4 0,0 8 0,-2 2-3,-1 2 1,-3 11-1,5-4 1,-5-1 22,-1 3 1,4 0 0,-4 1 0,0-1-15,0-4 1,0 2-1,-4-7 1,3-2-110,-3-1 0,-1-8 0,-2 1-829,0 1 493,0-5 0,1-2 1,3-10-1,3-6 339,2-3 0,1-8 0,6-3 0</inkml:trace>
  <inkml:trace contextRef="#ctx0" brushRef="#br0">16289 4888 8042,'9'4'381,"-2"4"-363,0 8 1,-5 10 0,3-1-1,-3 1 150,-2 0 0,0-1 1,0 3-53,0-2 1,0-5 0,1 3 0,3-1 0,1-4-81,-1-1 1,4-3-1,1 1 1,2-2-109,-1-4 0,0-3 1,6-7-27,0 0 0,0-1 0,-1-6 1,1-7-96,0-5 0,0-9 0,-1 1 0,-1-2 47,-3-3 0,3 6 1,-6 2 193,1 1 1,-2 2-1,-7 5 1,2 2 281,3 4 1,-3 5 0,3 10-83,-3 5 0,-2 4 0,0 4-112,0 3 0,0-2 0,0 5 0,0-1 0,2-2-88,3 2 0,-2-6 0,6 4 0,0-3-373,0-3 1,-1-4-1,5-2-418,-3-2 1,-5-2 308,6-5 0,-1-5 0,6-4 0,-2-3 434,-4-6 0,11-15 0,-3 0 0</inkml:trace>
  <inkml:trace contextRef="#ctx0" brushRef="#br0">16887 4983 8125,'8'-16'310,"-1"7"0,-1 9 0,-1 12 0,-2 6-187,-1 3 0,-2 5 1,0-3-15,0 1 0,-5-3 0,-2 4 0,0-3 0,0-1 110,3 2 0,1-7 0,-1 1-836,-1-5 526,0-1 0,12-4 1,3-7-1,4-9-274,2-5 1,0-7 0,0-2-1,-1 1 106,1-1 0,0-3 1,-1 5-1,1 3 259,0 6 0,0 0 1,-1 7 212,1 1 0,-6 2 1,-1 6 0,-2 6 0,-2 6 0,-3 10 0,2-3 253,1 0 1,0-4 0,-5 5-1,0 1-184,0-1 1,-2-5 0,-1 2-1,-2-3-276,1-2 0,1-2-642,-3-4 0,6-5 497,0-10 0,7 2 0,9-8 0,0-1-349,0-2 0,-1 5 0,1 4 525,0 3 0,0 2 176,-1 0 1,1 0-212,0 0 1,-8 2-165,-2 3 1,-5-5 0,-1 0 131,0-9 0,0-10 29,0-2 0,0-14 0,0 2 0</inkml:trace>
  <inkml:trace contextRef="#ctx0" brushRef="#br0">17578 4542 8042,'0'16'551,"-1"2"0,-3 3-627,-1 5 1,0 5 0,3 6-1,-2 3 49,-1 0 0,-2 6 0,4-4 1,-3 3 259,3 2 0,1 0 0,2 0 0,0-1-120,0-4 1,0-6 0,0-8 0,0-3 93,0-2-168,0-3 0,2-11 1,1-5-1,4-8-65,2-6 0,-4-6 0,8-5 1,2-3-513,5-1 1,2-3 0,-1 6 0,4-1 335,-1 0 0,1 4 0,-6 8 0,2 6 377,-2 3 1,-1 4-1,-4 3 161,-4 6 1,-3 5-1,-7 3 1,0 4-57,0 1 0,-9-3 1,-5 3-1,-5-1-66,0-4 1,-6 4-1,-1-2 1,-4-2-559,-1-1 1,1 1-1,2-2 1,4-3-2135,1 0 2478,2-7 0,6 0 0,-1-7 0</inkml:trace>
  <inkml:trace contextRef="#ctx0" brushRef="#br0">17641 5297 8184,'21'-5'0,"2"-2"0,0 0 197,-1 0 0,6-4 0,-1 6 0,2 0-153,3-2 1,4 3 0,1-4 0,-2-1-25,-2 0 0,-1 0 0,-1-3 0,-1 0 1,-4-6 0,4 3 0,-6-8 1,1 0-90,-4-3 0,-6 2 1,-2-1-1,-5 3 103,-1 2 0,-2 3 1,-5 1 9,0 0 0,-7 8 0,-3 2 0,-2 6 5,1 6 0,-8 4 0,3 11 0,1 4 37,2-1 1,-1 6 0,6-4 0,-3 4-56,1 1 0,6 0 0,-1-1 0,3-2-103,2-2 0,2-7 0,3 2 0,6-3-128,3-2 1,8-2 0,5-4 0,2-5 8,3-3 1,-1-2-1,2 0 1,1 0 115,-3 0 0,7 5 1,-11 1-1,-3-1 366,1 2 0,-10-4 0,1 8 388,-9 1 1,-7-3-446,-5 1 0,-4-6 1,-7-1-305,1-6 0,-3-3 0,1-8 0,-1-5 0,6-3-366,3-6 0,4-7 1,7-4-1,3-1 120,5-4 1,17-4 0,6 0-1,4 6 88,1 2 1,11 9 0,-2-2 385,2 5 1,2 14 0,-1-2-1,3 2 641,-3 0 1,-4 5-1,-3 4 1,1 3-1,-5 4-1208,-4 3 408,-4 4 0,0 14 0,1 1 0</inkml:trace>
  <inkml:trace contextRef="#ctx0" brushRef="#br0">16289 5878 8036,'9'-15'0,"0"6"0,-4 4 0,2 5 0,5 7 0,-3 7 57,-2 5 0,0 9 1,-4 0-1,3 5 126,-3 4 1,1 5-1,-1-4 1,2 0-76,-1 1 1,-3 3-1,-1-6 1,0-2-108,0-6 1,0 0 0,-1-8 0,-5 0-350,-4-3 1,-4-1 0,-2 0-1,1-2-534,-1-4 0,5-3 882,1-7 0,-1-7 0,-4-2 0</inkml:trace>
  <inkml:trace contextRef="#ctx0" brushRef="#br0">16211 6240 8036,'-16'16'-52,"2"-1"0,3 1-10,6 0 1,5 1 0,5 3 0,8 0 345,6 0 0,0-3 1,7-3-1,0-3-136,-1-6 0,3-3 0,-5-2 0,1-2-121,4-3 1,0-9-1,0-7 1,-2 1-28,2 3 0,2-6 0,1-1 0</inkml:trace>
  <inkml:trace contextRef="#ctx0" brushRef="#br0">13349 10044 7870,'-16'0'-73,"1"-2"0,-1-3 1,0-4-1,0 0-541,1 4 908,-1 3 0,-2 2-76,-2 0 1,2 0 0,-3 2-1,4 3 19,1 6 1,-3 4-1,1 6 1,4 6-87,0 2 1,7 4-1,2 2 1,3 4-5,2 1 1,2 2 0,5 5 0,7-2-238,5-3 1,14 2-1,1-7 1,4-2-178,6-2 1,6-10 0,5-8 0,-1-8 135,0-5 1,-2-16 0,-5-9 0,-1-12 127,-4-12 1,-4-2 0,-8-10 0,-4-4 143,-5-3 0,-10-8 1,-8 6-1,-6 4-3,-8 4 1,-10 8 0,-7 10-139,-7 5 0,-12 11 0,-9 3 0</inkml:trace>
  <inkml:trace contextRef="#ctx0" brushRef="#br0">15283 9918 7958,'-7'-23'0,"-2"-3"0,-1-2-537,-1 2 0,2 3 509,-1 7 0,-4-1 0,4-2 1,-6-4 143,-5-1-65,-11 4 0,-4-2 0,-10 6 182,-3 0 1,-8 2 0,-4 4 0,-9 5-184,-9 3 0,35 4 0,-1 3 1,0 0-1,-1 2 0,-2 2 0,0 3-17,-2 3 0,0 1 0,-3 3 0,0 1 0,1 4 0,1 1 1,-1 0-1,1 0-7,0 1 1,2 1 0,1 4 0,2 2 0,0 0-1,1 1 1,2 1 0,0 1 71,2 1 0,2 2 0,1 5 0,3 2 0,5-2 0,2 0 0,2 1 0,3 0-64,3 1 1,2 1 0,0 4 0,3 1 0,5-3 0,4 0 0,2 1 0,3 1-42,2-1 0,5 0 0,3-3 0,6-2 1,6-1-1,5-2 0,3-3 0,3-1-131,6-1 0,3-3 0,7 1 0,3-3 0,7-2 0,2-3 0,4-1 0,3-3-6,1-2 1,2-3 0,7-5 0,1-4 0,-3-6 0,0-4 0,2-3 0,0-4 1,1-6 0,0-4 0,-3-3 0,-2-5 1,-4-8-1,-2-5 0,-1-2 0,-2-2 150,-2-2 1,0-2 0,3-11 0,-3-3 0,-8 5 0,-3-2 0,0-2 0,-1-2 404,0-2 0,-2-1 0,-5-1 1,-2 1-1,-2 2 0,-3 0 1,-4 2-1,-3 0-226,-2-2 1,-3 0-1,-7 4 1,-4 1-188,-7 5 0,-2 1 0,0 1 0,-3 1 0,-2 5 0,-3 1 0,-2-2 0,0-1 0</inkml:trace>
  <inkml:trace contextRef="#ctx0" brushRef="#br0">11368 10327 7973,'-2'-44'0,"-3"0"0,-6-1-122,-2 1 1,-3 2 0,0 0-1,-1 6 1,-3 4 0,-4 6 246,-6 5 1,1 4 188,-13 1 0,-2 7 0,-8 4 0,-8 7 0,-3 8 25,0 11 0,-7 14 0,11 10 0,1 10-168,3 8 1,28-25 0,3 2 0,3 1 0,2 2 0,2 2 0,2 2-93,2 3 1,4 2-1,2 3 1,3 0 0,1-3-1,3 1 1,0 0 0,3 0 27,0 0 0,5-1 0,6 2 0,5-2 0,1-2 0,3-2 0,3-1 0,1-1-486,1-2 0,3-3 0,2-3 0,2-4 1,2-2-1,1-3 0,1-3 0,1-3-116,39 15 0,6-18 0,-10-13 0,-1-18 467,-3-20 1,-35 3 0,-3-5-1,-1-11 1,-2-3 0,2-5 0,-2-3 71,-1-3 0,-1-3 1,0-5-1,-3-2 0,-3-3 1,-2-1-1,-2-1 0,-2-1-35,-1-1 0,-2 0 0,0-2 0,-3 0 0,-2 10 0,-2 1 0,0 3 1,-1 1 306,-1 6 1,-3 2 0,-6 3 0,-4 2 0,-17-26 0,-15 14-436,-9 16 1,-13 24 118,-10 10 0,-8 11 0,3 11 0,2 6 0</inkml:trace>
  <inkml:trace contextRef="#ctx0" brushRef="#br0">20204 10217 7848,'-5'-23'0,"0"-2"-493,1 1 1,1-4-1,-1 5 547,-1-1 0,-2 3 1,3-4-1,-3 3 163,-1 3 1,-8 1 0,-7 1 0,-3-1 0,-5 1 213,-4 3 1,-7 3-1,2 1 1,-4 5-72,-5 3 1,-2 16 0,2 8 0,-1 13-157,-3 13 1,1 7 0,6 14 0,5 4-121,4 4 1,23-34 0,2 1 0,1 0-1,1-1 1,-6 41-184,6 0 0,4-4 0,13-5 1,9-5-241,8-5 1,11 0 0,4-13-1,3-1 47,7-2 1,5-11 0,10-8 0,3-13 55,1-10 1,11-16 0,-4-13 0,-2-19 160,-37 16 1,0-4 0,0-6 0,-1-3 0,-2-2 0,-1 0 0,-2-2 0,-2 0 150,-2 0 1,-2-2 0,2-3 0,-3 0 0,-4 2 0,-3-1 0,0 1 0,-2-1 201,-2 0 1,-1 0 0,4-36 0,-6 7-1,-9 13 86,-9 12 1,-20 8 0,-13 16 0,-13 6-651,-6 8 1,-14 7 0,-5 12 0,-4 10 149,41-3 0,0 2 136,1 3 0,1 1 0,-1 1 0,1 1 0,2 1 0,0 1 0,1 2 0,1-1 0</inkml:trace>
  <inkml:trace contextRef="#ctx0" brushRef="#br0">26257 8849 7948,'6'-16'-188,"-1"1"-326,-2-1 1,-1 6-1,-4 1 668,-3 2 1,-11-4 0,-12 4 0,-5-1 115,-3-5 0,-15 5 0,-5-3 1,-12-1-134,-11-2 0,35 8 0,-1 1 1,0 1-1,-1 0 0,-2 0 1,-2 1-4,-1 1 1,-2 0 0,-8 1 0,-1 1 0,-3-1 0,-2 2-1,-3-1 1,0 0-178,0-1 0,-2 2 1,-8-1-1,0 1 1,1 1-1,0 2 1,-2 0-1,-2 2 56,-3 0 1,-1 2 0,-1 3-1,0 1 1,29-4 0,0 1 0,0 0-1,0 0 1,0 1 0,1 1-47,-28 4 0,1 1 0,25-4 0,0 0 0,0 1 0,-27 6 1,1 0-1,1 1 0,0 0 90,0 2 1,1 0-1,2-3 1,1 0 0,5 1-1,0-1 1,4-1 0,1-1 104,4-2 1,0 1-1,-2 1 1,3-1-1,13-5 1,1-1 0,3 0-1,0-1-12,-38 9 1,7-2 0,15-1 0,7 1-484,8 0 1,1 0 0,14 1 0,4 2-345,3 2 1,10 0 0,1-5 0,6 0-453,4-1 0,4-1 1129,8-3 0,-3-4 0,5-7 0</inkml:trace>
  <inkml:trace contextRef="#ctx0" brushRef="#br0">22091 8975 7911,'24'-37'0,"-5"-1"167,-6-2 0,-1 12 1,-7 1 92,-1 8 1,-4 4-1,-6 1 1,-4 3-147,-4 6 0,-10 7 0,-8 8 1,-8 9-78,-6 4 0,-2 14 0,-5 1 0,-4 11 130,-5 9 0,5 4 0,28-28 1,0 1-31,-1 1 1,1 1 0,1 1 0,2 1 0,0-1 0,1 1 0,-19 34 0,11-7 127,10-6 0,4-6 0,14-9 0,5-3-380,9-5 0,17-11 0,24-5 115,17-4 0,18-1 0,-33-8 0,-1 0 0</inkml:trace>
  <inkml:trace contextRef="#ctx0" brushRef="#br0">22783 9776 7864,'-58'-61'147,"0"4"1,1 17-369,10 13 0,-1 15 1,-1 9-1,-3 6 1,-7 11-1,-8 11 357,-6 11 1,31-11 0,0 3-4,-3 2 1,1 3 0,1 3 0,0 3 0,0 3 0,1 3 0,0 1 0,2 2-146,0 5 1,1 1-1,1-2 1,3 1-1,5 3 1,4 1-1,2-2 1,2 0 183,4-5 0,3 1 1,4 8-1,5-1 1,2-5-1,2-1 1,3 0-1,2-1-173,3 0 1,4-2 0,18 31 0,-2-42-1,5-3 1,3-2 0,4-3-150,4-2 1,3-3 0,6-4 0,3-6 0,0-5-1,2-4 1,3-3 0,1-2-28,2-4 0,0-3 0,2-7 1,-1-6-1,1-7 0,-2-5 1,-1-5-1,-3-3 187,0-7 1,-1-3-1,1-2 1,-2-2 0,-7-3-1,-2-2 1,-2 0-1,-3-1-118,-2 0 1,-3-2 0,3-8 0,-3-2 0,-7 4 0,-2-1 0,-2 1 0,-2 0 304,-2 3 0,-4 0 1,-4 6-1,-5 1 1,-6 6-1,-6 3 1,-14-36-198,-25 17 0,-9 10 0,-22 20 0,-4 0 0</inkml:trace>
  <inkml:trace contextRef="#ctx0" brushRef="#br0">18380 9855 7964,'-56'-30'-16,"6"4"5,6 5 0,6 13 0,6 8 130,1 8 0,-6 20 0,-1 11 1,-1 8-216,1 5 1,-9 11 0,5-2-1,3 2 309,4 3 1,13 6-1,6-2 1,9 0-32,5 0 0,11 3 0,7-3 1,10-2-181,9-4 0,7 1 1,12-13-1,9-1-342,8-2 1,8-16 0,5-8-1,3-13 132,0-12 0,-38-6 1,-1-4-1,-3-4 0,-1-3 1,-1-4-1,-1-2 206,0-4 1,-2-2-1,-4-1 1,-2-3-1,0-5 1,-3-2-1,-2 0 1,-2-1 209,-2-1 1,-1-1 0,0-4 0,-1 0 0,-6 2 0,-3 0 0,-1 0 0,-1 0 142,-2 0 0,-1 1 0,0-40 0,-8 10 1,-9 8-181,-13 7 0,-16 13 0,-14 17 0,-15 11-802,-16 11 631,34 11 0,-2 4 0,-5 6 0,0 4 0,-4 6 0,-1 1 0</inkml:trace>
  <inkml:trace contextRef="#ctx0" brushRef="#br0">6903 12166 7702,'-7'-16'23,"-4"0"0,-8 0 0,-2 1 0,2-1 253,1 0 1,4 1 0,2 1-1,3 1 137,2 3 1,-5 6-178,2-1 1,-2 19 0,-1 12 0,5 16-99,1 14 1,1 16 0,6-27-1,0 2 1,0 3 0,0 0-114,0 2 1,0 1-1,1 1 1,0 0-1,1-5 1,1 0-1,2-1 1,1 0 23,0 1 0,2 0 0,0-4 0,-1-1 0,7 34 0,-1-10-376,-3-8 0,-5-3 0,4-10 0,-2-6-135,-3-6 0,-3-11 0,-1-3-51,0-4 1,0-15-1,0-9 1,0-12 512,0-12 0,0-29 0,0-13 0</inkml:trace>
  <inkml:trace contextRef="#ctx0" brushRef="#br0">6683 12889 7944,'-32'7'481,"-3"8"1,2 15-1,3 8-208,1 10 1,13 2-1,5-3 1,8-1-70,3-4 1,7-4 0,5-8-1,7-4-102,8-5 1,7-11 0,7-6 0,2-8-24,6-6 0,7-11 0,-2-7 0,2-3-372,4-1 0,-4-3 293,1 9 0,-6 3 0,3 1 0</inkml:trace>
  <inkml:trace contextRef="#ctx0" brushRef="#br0">6290 15293 7912,'7'-15'0,"12"-1"131,17 0 1,19 1-1,0-1 1,1 2-133,-3 3 0,-4-1 1,-4 7-1,-3 1 25,-5 3 0,-6 1 0,-5 0 1,-3 0-290,0 0 1,-6 0 0,4 0-670,-3 0 934,-3 0 0,-6 0 0,-2 0 0</inkml:trace>
  <inkml:trace contextRef="#ctx0" brushRef="#br0">6620 15136 7826,'-56'16'830,"5"-6"1,14 1 0,13 1-1148,10 2 1,7 7 0,5 2 0,-1 1 198,-2 4 1,-8 4-1,5 3 1,-3 3 161,1 2 1,1 2 0,-2 5 0,6 0 413,3 1 1,2-7-1,0 0 1,2-3-253,3-3 0,4-7 1,7-4-1,0-1-45,-1-4 0,12-3 0,2-6 0,4-4-105,8-5 0,-5-1 1,3 0-1,-3 0-744,1 0 1,0-7-1,-6-3 1,-1-6-584,-4-5 0,2-1 1271,-7-5 0,0-9 0,-5 3 0</inkml:trace>
  <inkml:trace contextRef="#ctx0" brushRef="#br0">6777 15419 7826,'-39'7'0,"6"-3"0,-2 4 0,7-1 1128,7-3 1,6 5-1132,4 1 1,6-1 0,10 0 0,6-1-442,3 1 0,7 7 444,0 5 0,7 0 0,-4-6 0</inkml:trace>
  <inkml:trace contextRef="#ctx0" brushRef="#br0">7595 15906 7796,'-13'9'187,"-2"-4"0,9-1 1,12 1-1,6 6 1,4 4-360,-1 6 0,-1-3 0,-2 4 1,-1 1 171,1 3 0,2-3 0,2 0 0</inkml:trace>
  <inkml:trace contextRef="#ctx0" brushRef="#br0">8506 15215 7778,'-31'-9'347,"15"2"0,9 9 0,9 5 1,2 9-200,-3 8 0,-1 7 1,0 6-1,0 3-36,0 0 0,-5 11 0,0-4 0,1 2-167,3 0 0,-1-7 0,-2-2 0,-1-3-364,2-7 1,-4-1-1,1-8 1,3-2-800,1-1 1218,2-9 0,-7 5 0,-2-6 0</inkml:trace>
  <inkml:trace contextRef="#ctx0" brushRef="#br0">8554 15278 8224,'-21'0'0,"3"0"460,9 0 1,9 5 0,16 4 0,2 3-263,3 5 1,-4 10 0,6 2 0,-2 8 293,0 5 0,1 12 1,-1-7-1,6 2-282,2 0 0,1-9 0,-2-3 0,-2-6-81,2-5 1,0-8 0,0-9 0,-4-2 131,-1-4 1,0-15-1,-2-11 1,3-12-378,1-12 1,4-12 0,-2-13 0,1-5 115,-16 35 0,2-1 0,4-6 0,0 0 0,-1-3 0,0 1 0</inkml:trace>
  <inkml:trace contextRef="#ctx0" brushRef="#br0">3412 14775 8001,'7'-16'246,"16"0"1,15 1-296,11-1 0,2 0 0,5 2 121,-2 4 1,-2 3-1,-4 8 1,-1 3 397,0 1 0,-2 13 0,-3-3 1,-5 3-169,-4-1 0,-8-1 1,-4 2-1,-4 1-137,-1 2 0,-7 1 0,-4-2 0,-3 2-178,-2 3 0,-7-4 0,-4 5 0,-3 2-601,-2 2 1,-6 1 0,-5 2 0,-2 0-722,-3-1 0,-4 8 1335,-1-9 0,-14 4 0,2-3 0</inkml:trace>
  <inkml:trace contextRef="#ctx0" brushRef="#br0">3522 15341 7960,'-29'0'0,"2"0"991,6 0 0,7 0-506,9 0 0,16 0 1,18 0-308,6 0 1,4 0 0,-4 0 0,1 0-420,-1 0 0,2 5 1,-4 0-1,-5-1-424,-3-3 1,-6 1 664,-9 3 0,-3 4 0,-7 7 0</inkml:trace>
  <inkml:trace contextRef="#ctx0" brushRef="#br0">3397 15325 8533,'-49'16'527,"7"-1"0,14 1 0,23 1 1,5 4-589,5 6 1,-4 1 0,6 1 0,-1 1 266,-1 3 0,7 9 1,-1-2-1,4 0-30,6-3 1,4 1 0,8-1 0,2-4-249,2-5 1,5 0-1,-2-9 1,2-3-24,1-4 1,6-8-1,-7-1 1,4-6-322,1-8 0,3-10 1,1-6 415,0-8 0,-6-13 0,9-7 0</inkml:trace>
  <inkml:trace contextRef="#ctx0" brushRef="#br0">4591 14853 8655,'-22'0'1021,"-4"0"1,12 0 0,8 2 0,12 3-1361,2 6 0,5 8 0,-6 2 0,0-2-160,0-1 0,5-3 0,-2 1 0,4 0-198,2 0 0,5-8 0,0-3-704,-2-3 1430,-1-2 0,-10 2 0,-4 3 55,-8 6 0,1-3 1,-8 3-1,1 1 462,1 2 0,-5 4-132,4 3 1,1-1 0,0 3 0,2-7 248,4-2 0,1 0-1775,2 2 1112,0-1 0,0-6 0,0-2 0</inkml:trace>
  <inkml:trace contextRef="#ctx0" brushRef="#br0">4702 14995 8729,'-13'29'681,"-2"-2"0,2 2 0,8-2 1,3 2-986,2 3 1,0 4 0,0 6 0,-1 5 420,-5 8 1,-4 6 0,-11-7 0,-4 0-357,1 0 1,-4 2-1,5-7 1,1-5-1339,-1-4 1,0-11 1576,2-8 0,-3-10 0,-8-4 0</inkml:trace>
  <inkml:trace contextRef="#ctx0" brushRef="#br0">4481 15561 8173,'16'-9'436,"0"4"0,10 3 0,4 2 0,1 0 140,4 0 0,0 0 0,-2 2 0,2 1-342,2 2 0,-6 8 1,-6-5-1,-2 3-833,-4-1 0,-2 1-518,-1 5 0,-6-8 1117,1-3 0,-8-10 0,4-3 0</inkml:trace>
  <inkml:trace contextRef="#ctx0" brushRef="#br0">5047 15215 8318,'16'-9'667,"0"4"1,0 10-1,-1 6 1,1 3-408,0 1 0,-6 8 1,-1 5-1,-2 5 22,-4 4 1,-3 5 0,-5-6-1,-4-1-241,1-2 0,-11-3 0,3-4 0,-2-5-821,1-3 1,-1-9-1,-1-4 1,0-5-146,5-5 0,0-6 0,9-10 0,1-5 763,3-4 1,2-1-1,6-1 1,7 1 198,5-1 1,9 6 0,0 2 0,6 1 420,2 4 0,1 1 1,-6 4-1,1 4 772,-1 5 1,-6 3 0,-4 2 0,-6 2-774,-4 3 0,-2 5 1,-6 10-1,1 2-692,-6 3 1,-5-1 0,-11 4 0,-3-2-746,-5 2 0,-9 0 980,-1-1 0,-15-5 0,2-6 0</inkml:trace>
  <inkml:trace contextRef="#ctx0" brushRef="#br0">3208 15309 7903,'-11'-17'0,"3"-3"0,1 0 0,1-1 0,6 5 0,0 0-609,0 0 1,0 1 805,0-1 1,2 7 0,2 6 0,3 6 89,1 8 1,-4 8-1,3 5 1,-2 3 354,0 1 1,6 8 0,-4-6-1,0 0-600,0-1 0,0 3 0,-4-10 0,4 1-42,2 0 0,1 5 0,6-4 0</inkml:trace>
  <inkml:trace contextRef="#ctx0" brushRef="#br0">10142 16315 9290,'-7'16'0,"-2"0"124,0-1 1,14 3 0,13 1 0,5 0-776,4-5 0,0 0 0,1-9 0,3-3 651,2-5 0,-10-13 0,7-9 0</inkml:trace>
  <inkml:trace contextRef="#ctx0" brushRef="#br0">10881 15592 7801,'24'-16'234,"-3"1"0,0-3 0,3-1 0,10-2 0,6 0 329,9-2 0,5 11 0,9-2 0,-2 4-626,-3 1 0,8 5 1,-3-1-1,1 3-222,1 2 1,-9 0 0,-4 0 0,-3 0-349,-2 0 1,-8 0 0,-6 0 0,-7 0-806,-3 0 1438,-2 0 0,-5 0 0,-1 0 0</inkml:trace>
  <inkml:trace contextRef="#ctx0" brushRef="#br0">11903 15073 7801,'-30'11'39,"4"-1"0,8 3 0,8 8 0,-3 6-60,-1 8 1,6 7 0,1 12 0,0 8 357,-4 4 1,-1 11 0,2 0 0,4 5 48,5 0 0,1 2 1,0-4-1,1-5-197,5-3 0,1-8 0,5-8 0,-3-7 150,-3-4 1,5 1 0,-6-13-831,-1-3 1,-4-11-1253,-6-3 1,-9-15 1742,-11-11 0,-11-25 0,-3-7 0</inkml:trace>
  <inkml:trace contextRef="#ctx0" brushRef="#br0">11211 15954 8135,'-21'0'0,"2"-2"163,5-3 0,8-2 0,17-7 1,12 0-389,10-4 0,5 1 1,8 5-1,-3 3 203,1 2 0,5-4 0,-9 6 1,0 2 133,-3 1 1,-4 7-1,-3 2 1,-4 4 75,-5 6 0,-11 0 0,-4 10 0,-5 1 11,-1 1 1,-1 3 0,-5-1 0,-4-1-53,-4-4 1,-4 4 0,-1-4 0,-2 4-52,2 1 0,-2-6 0,4-5 0,3-2-1150,0-2 672,7-8 1,12-8 0,12-14-1,6-10 44,5-13 0,7-5 1,2-1-1,-2 3 181,-2 1 0,2 2 0,-2 8 0,-5 3 474,-4 5 0,3 5 0,-6 5 0,-2 6 297,-2 3 0,-6 9 1,-1 6-1,2 6-215,2 7 1,2 4 0,0 1 0,0 1-250,-1-1 0,6-1 0,2-4 0,0-5-152,-1-4 1,6-3 0,-1-3 0,2-6-747,3-3 0,-1-2 1,1-4-1,-3-4 748,-3-8 0,4-10 0,-5 1 0</inkml:trace>
  <inkml:trace contextRef="#ctx0" brushRef="#br0">12201 15089 10005,'-29'25'0,"4"-3"186,9 1 1,9 3 0,14 11 0,11 5-187,12 3 0,1 2 0,7 0 0</inkml:trace>
  <inkml:trace contextRef="#ctx0" brushRef="#br0">13365 15529 7895,'-7'-16'60,"7"3"-187,0 2 1,1 4 0,10 9 295,1 3 0,-5 11 1,-2 13 168,-3 12 0,-2 1 0,0 10 155,0-3 0,5 3 0,2 1 0,2-3-197,3-1 0,-3-9 0,0-3 0,0-6-296,-1-4 0,-4-5 1,3-8 7,0-3 1,-5-6-1,3-12-365,-3-9 0,-2-8 1,0-13-1,0-5 74,0-3 0,6-8 0,5-1 0,3 0-212,2 0 1,-1-2-1,3 9 1,1 7 165,2 5 0,5 10 0,-3 6 0,0 7 911,-1 7 1,5 3 0,-5 6 0,1 4 374,0 8 0,5 10 0,-4 0 0,2 4-579,1 2 1,-8 6-1,2 2 1,-2 2-255,2 0 0,-9-7 0,2 2 0,-3-6-106,-3-5 1,-4 2-1,1-7-1495,-3-2 1,-2-10 820,0-9 1,2-14 0,3-14 0,7-9 178,7-10 1,2-2 0,9-7 0,3 4 245,0 7 0,7 1 1,1 13-1,-1 6 745,-3 6 0,-4 10 0,-2 6 0,1 8 689,-1 11 0,-1 8 1,-2 13-1,-4 3-425,-1 0 1,3 9-1,-3-4 1,-1 1-503,1-1 1,3-3-1,-3-9 1,0 1 287,0-3-564,4 4 0,5-11 0,8 8 0</inkml:trace>
  <inkml:trace contextRef="#ctx0" brushRef="#br0">19607 5014 7856,'-16'-31'412,"7"6"0,6 6 0,8 7 245,11 6 1,6-1-1,12 0 1,2 0-550,6 0 1,4-3 0,-1 3 0,-3 0-22,-5 0 0,-1 0 0,-3 4 0,-5-3 6,-3 3 0,-4 8 0,-7 6-1041,-4 3 0,-4 3 0,-12 2 0,-4 2 80,-4-2 0,-2-1 0,-1-2 868,-4-1 0,-4 8 0,-6 1 0</inkml:trace>
  <inkml:trace contextRef="#ctx0" brushRef="#br0">19795 5108 7856,'-26'14'152,"0"-3"0,-7-3 0,8-4 0,1 3 1573,3 2-1499,10-6 1,8 4 0,13-7 0,11 0-45,7 0 1,11-7-1,3-2 1,1 1-90,-1 2 0,7-1 1,-7 2-1,-4 2-948,-3 1 0,-3 0 1,-1-1-1,-1-2 855,-4 1 0,4-5 0,-6 1 0</inkml:trace>
  <inkml:trace contextRef="#ctx0" brushRef="#br0">20503 4810 8107,'9'7'282,"3"1"0,-5 10 0,0 1 0,2 4 32,-1 1 1,-3 2 0,6 6 0,-1-1 70,-1 1 0,-2-6 1,-5-2-261,3-1 1,-3 3 0,3-5 0,-3-2 210,-2-1-572,0-9 1,0-4 0,0-10 0,0-8-166,0-6 0,2-5 0,3-8 0,5 1 13,4-1 0,2 3 1,0 3-1,0 5 367,-1 3 0,3 2 1,1 2-1,2 4 420,-2 5 0,-1 3 1,-1 4-1,2 3 202,2 5 0,0 10 1,-5 2-1,-2 3-91,-4 3 1,3 0-1,-6 0 1,0-4-193,0-1 0,-2 3 0,-5-5-249,0-2-693,0-8 0,2-8 0,3-12-66,5-6 1,4-15 0,4 0-1,3-1 181,5-4 1,-2 5 0,3 6 0,-1 3 745,-2 7 0,6 3 0,-6 8 1,1-1 405,-4 6 1,1 7 0,-1 10-1,-1 4 68,-3 1 1,-1 1 0,0 3 0,-1-2-479,1 2 0,-5-4 0,-1 1 0,2-3-524,2-2 1,-3-3 0,-1-3 0,2-2-682,2-1 972,2-8 0,0 11 0,0-5 0</inkml:trace>
  <inkml:trace contextRef="#ctx0" brushRef="#br0">15141 14665 7955,'-49'-26'1,"1"-1"1,-6 1 0,-1 0 0,0 2 0,0 1-62,2 2 1,0 3 0,-2 5-1,1 5-162,7 6 1,0 4-1,-5 7 1,-1 5 0,-2 7-1,0 4 1,-6 6 0,-2 4 84,-7 7 1,-1 3 0,19-9 0,1 1 0,0 2 81,0 1 1,0 2 0,1 2 0,-3 3 0,1 2 0,1 1 0,5-1 0,1 1 0,2 0 0,0 0 0,2 1 0,1 0 311,2 0 1,1 1 0,4 0 0,-13 25 0,8 2 0,7 1 0,7 2 0,5 3 0,5 3-270,7-26 0,2 1 1,3 1-1,4 0 0,3 0 1,2 0-1,2 0 0,1 0 1,3 0-1,2-3 0,2 0 1,3-2-55,1-2 1,2-1-1,3-1 1,3 0 0,3-1-1,3-2 1,3-4 0,2-2-1,3-2 1,0-2 0,2-2-1,1-2-73,25 14 1,3-6 0,3-7-1,3-8 1,4-8 0,2-6-1,1-5 1,2-6 65,-28-6 0,0-2 0,1-3 1,1-5-1,0-3 0,-1-5 0,2-4 1,-2-4-1,-1-2 0,-1-2 0,-2-2 1,-1-1 111,-2-1 0,-1-1 0,-1-4 0,4-6 0,-1-4 0,-3 0 0,-3-1 0,-3-1 0,0 0 0,-1-2 0,0 0 0,-2-2 53,-1 0 0,-1-1 0,-1-1 0,-3 0 0,-1-2 0,-2-1 0,-5 1 0,-1 0 0,-3-1 0,1-2 0,-2-1 0,-1-1 24,-1-2 0,-1-1 0,-1-2 0,-2-5 0,-2-1 1,-2 0-1,-4 5 0,-1 0 0,-2 1 0,-1 0 0,-3 1 1,-1 0 23,-1 4 1,-3 0 0,-3 0 0,-5 0 0,-3 0 0,-4 2 0,-4 5 0,-4 2 0,-4 3 0,-2 1 0,-5 2 0,-3 2-141,-5 2 0,-5 2 0,-2 2 0,-3-1 0,-3 1 0,-1 3 0,-4 4 0,-3 4 0</inkml:trace>
  <inkml:trace contextRef="#ctx0" brushRef="#br0">13852 8849 8215,'5'-16'-21,"2"1"-97,2-1 1,2 7-1,4 8 1,1 9 0,0 15 495,-1 10 1,6 18-1,2 15-77,2 11 1,-15-27 0,1 3-1,1 1 1,2 2 0,0 5 0,1 0-239,2 5 0,1-1 0,2-1 0,1 0 0,2 3 1,3 0-1,-1 0 0,0-1-245,1 0 1,1-1 0,2 2 0,1-1-1,-1-8 1,0-1 0,0 0 0,1-1 10,-1 1 0,0-2 0,-2-1 0,0-1 1,-3-2-1,-1-1 0,0-3 0,-1 0-245,0 0 1,-2-1 0,0-1-1,-1-1 416,-3-2 0,-1 0 0,0 2 0,-2-1 0,12 30 0,-4-3 0,0-3 0</inkml:trace>
  <inkml:trace contextRef="#ctx0" brushRef="#br0">13538 11223 7924,'-81'-21'435,"8"-11"1,22-10-1,34-5 1,22 0-451,25 0 0,24-7 0,-13 22 0,5-1 0,6-5 1,3-3-71,5-4 0,4-4 0,-11 9 0,4-3 0,-1 0 0,-2 1 0,1 0 0,0-1 0,4-2 0,1 0 0,1 0-446,2-1 1,2-1-1,1 1 1,7-4-1,1 1 1,1-1-1,-19 12 1,0 0-1,0-1 1,1 1 530,2-2 0,1 0 0,0 1 0,-1-1 0,-2 0 0,0 1 0,0-1 0</inkml:trace>
  <inkml:trace contextRef="#ctx0" brushRef="#br0">13145 14570 7890,'47'-31'0,"10"1"49,19 4 0,-28 14 0,3 3 1,6 2-1,1 2 0,3 0 0,1 1 1,5 0-1,0 1 0,1 1 0,0-1-630,3-1 1,0 1 509,3 2 0,-1 0 0,-7-5 0,-1 0 0,-1 2 0,-1 1 1,-5-1-1,-2-1 0,-6 0 0,-2 0-12,39-4 1,-7-3 0,-18 5 0,-5 0 251,-4 0 0,-13-4 0,-9 6-169,-8 2 0,-11 6 0,-22 8 0</inkml:trace>
  <inkml:trace contextRef="#ctx0" brushRef="#br0">13663 14413 7935,'-76'26'1086,"2"1"1,15 20 0,33 21-1,15 19-814,10-36 1,4 3-1,3 7 1,2 2-1,3 1 1,1 1 0,0 3-1,0 0-732,2 4 0,0 0 0,-2-1 0,-1 1 1,-1-3-1,1-2 0,-2-3 0,-1-2 507,0-6 0,0 0 0,-3-1 0,0-2 1,4 31-1,-2-11 155,-3-10 1,-3-11 0,-4-8 0,-6-6 92,-7-4 1,-15-8-1,-2-16 1,-4-4-704,-1-5 1,-6-8-1,2-7 1,-3-10-350,-3-13 0,6-8 0,1-6 1,-1 0 393,1 6 1,-7 7 0,4 13 0,0 9 626,-1 9 1,-1 21 0,1 13 0,3 11 182,5 7 1,6 3 0,5-3 0,6-3-168,8-5 0,5-6 0,7-5 0,0-5-723,0-3 0,2-13 0,3-12-464,6-18 1,4-13 906,6-14 0,4-18 0,6-11 0</inkml:trace>
  <inkml:trace contextRef="#ctx0" brushRef="#br0">12909 13737 7960,'-54'-19'811,"-1"-5"1,12-2-144,17 3 1,19 12-1,19 6 1,12 3-878,9 2 0,9 6 0,-5 1 0,-2 1 282,-2 5 1,4 6-1,1 2 1,1-2-106,-1-2 1,2 4-1,-6 0 1,-5-1-619,1-3 1,-9-7 0,-4-1 0,-6 0-427,-4 0 0,-4-8 843,-8-1 0,-5-7 0,-10-10 0,-1-4 231,2-5 0,-5-2 0,-2 0 1,-2 5 153,1 6 1,-8-1 0,4 15 0,-4 5 353,-3 6 0,-1 20 1,-4 12-1,1 13 92,-2 10 0,6 8 0,3-1 0,7 0-232,7 0 0,10 3 0,6-5 0,3-3-387,2-6 0,7-6 0,4-11 0,4-8-273,6-6 0,-1-7 1,6-10-1,2-6-909,1-3 1,5-11 1202,2-7 0,-2-6 0,4-10 0</inkml:trace>
  <inkml:trace contextRef="#ctx0" brushRef="#br0">13019 14083 7045,'2'-9'1397,"3"4"420,5 3 0,25 9 1,14 7-1818,14 11 0,9 15 0,-33-12 0,0 0 0</inkml:trace>
  <inkml:trace contextRef="#ctx0" brushRef="#br0">15189 8503 7749,'-52'-43'66,"0"-1"1,-2 0 0,-2 1 0,6 5 0,1 2 0,3 6 0,1 3 0,3 4 0,0 4 0,-36-6 0,-3 13 201,-3 12 0,38 9 1,0 5-1,-4 5 1,0 5-1,0 7 1,1 5-249,-3 8 1,2 4 0,4 0 0,1 2 0,-1 14 0,2 3-214,1 3 0,3 2 1,5 2-1,4 2 1,5 6-1,5 2 1,8-26-1,1 1 1,2 0 150,1 3 0,1 0 1,2 3-1,1 8 1,1 3-1,3 0 1,2-2-1,3 0 1,1 0-1,2 3 1,0 2-1,2-1-75,1 1 1,1 0 0,1 0 0,3 5 0,2-1 0,2 0 0,1-4 0,2-1 0,0-1 0,2-3 0,0-1 0,2-2 109,1-1 1,2-2 0,2-1 0,2-6 0,1-1-1,2-3 1,1-5 0,1-3 0,3-2 0,0-3-1,1-2 1,2-2-294,22 15 0,3-5 0,5-4 0,2-7 0,-10-11 1,1-7-1,-1-3 0,0-4 269,-1-4 1,0-6-1,3-10 1,0-6-1,-5-4 1,-2-6-1,-1-6 1,-3-5 121,0-6 0,-2-6 1,-2-11-1,-3-5 1,-3-2-1,-3-3 1,-1-5-1,-1-2 15,-1 0 0,-1-4 0,-13 20 0,-1-2 1,-1-1-1,-2-3 0,-2-1 0,0-1 0,-1-2 1,0-2-1,-1 0-107,1-3 1,-1 0 0,-2-2-1,-1 0 1,-1-1 0,-2-1-1,-1-3 1,-2 0 0,-1-1-1,-1 2 1,-1-1 0,-1 1 46,0 0 0,-1 1 1,-3 1-1,-3 3 1,-3 1-1,-2 2 1,-3 7-1,-2 2 1,-4 2-1,-12-24 1,-7 5 55,-5 8 1,-8 7-1,-12 9 1,-9 9-1,-9 10 1,-5 9-1,21 13 1,-2 4-1,-2 3-196,-6 3 0,-3 4 0,-1 4 0,-7 6 1,-2 5-1,0 5 0,17-2 0,-1 3 0,0 3 1,0 1 93,-2 3 0,-1 2 0,0 1 0,0 2 0,1 0 0,-1 2 0,0 1 0</inkml:trace>
  <inkml:trace contextRef="#ctx0" brushRef="#br0">25031 3175 8081,'-59'-45'-59,"-4"3"1,-4-2 0,27 25 0,-2 1 0,-1 0 0,-1 1-1,-3 1 1,0 1 0,-3 1 0,0 2-12,-3 0 0,-1 3 0,2 3 0,-2 1 0,-6 2 1,-1 1 4,0 0 0,0 2 0,0 6 1,0 2-1,-1 2 0,1 3 0,1 2 1,0 3 137,-2 2 1,2 2-1,0 2 1,1 1-1,0 3 1,1 2 0,1 3-1,2 2 45,2 1 0,3 3 1,2 5-1,3 3 0,3 1 1,2 3-1,4 3 1,2 2-57,2 4 1,1 3-1,2 5 1,2 3 0,5 2-1,3 1 1,0 3 0,3 1-160,0 4 0,4 1 0,5-24 0,2 1 0,1 0 1,2 29-1,2 1 0,2-30 0,1 2 0,1-1 54,1 0 1,2 0 0,2 0 0,3 2 0,2-1 0,2 0 0,0-2-1,3 0 1,0-2 0,2 0 0,1-1 0,1-1-6,2 1 0,2 0 0,0-1 1,0-1-1,2-1 0,1-1 0,1-2 1,3-1-1,0-1 0,18 23 1,3-2-43,1-2 0,3-2 0,-15-21 0,3-1 0,0-2 1,21 15-1,0-4 0,2-2 0,2-2 44,-1-4 1,1-3 0,5-1 0,2-3 0,-1-7 0,1-3 0,-1-3 0,1-4-13,3-4 0,0-3 0,-2-4 0,1-6 0,2-12 1,0-8-1,-1-8 0,-2-7 33,0-6 1,-2-9 0,-21 1 0,0-6 0,-2-2 0,-4-1 0,-2-3 0,0-1 0,0-6 0,0-2-1,-1-2 34,0-1 1,-2-3 0,-2-1-1,-10 13 1,-2 0 0,0-2 0,0 1-1,-2-1 1,0 0 0,0-1 0,-2 0-1,0 1 1,-1-1 0,-1 0 0,0 0-2,0-2 0,0-1 0,-1 0 0,-1 1 1,-1 1-1,0 0 0,-1 0 0,-1 1 0,6-22 1,-1 1-1,-2-1 0,-2 5 0,-2 0 0,-2 1 118,-4 4 0,-1 1 0,-2 0 0,-2 1 0,-1 0 0,-6 4 0,-7-14 0,-7 3 0,-6 5 0,-6 4-23,-6 4 0,-10 8 0,-18 10 0,-8 11-103,-3 14 0,-4 6 0,-6-3 0,-1 3 0,5 10 0,0-1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28726 4590 7890,'-58'36'62,"4"3"1,10-1-1,16 2 1,16 0 53,12 4 0,14 2 0,16 2 0,8 3 187,9 1 0,18 6 0,3-6 0,-30-26 1,1-1-246,3 0 0,0-1 0,-2-3 0,0-2 1,3-1-1,0-1 0,39 11-397,-3-7 0,-4-10 0,-12-6 0,-4-5 519,-7-5 1,-6-11 0,-18-12 0,-6-9 27,-6-10 0,-11-7 0,-1-11 1,-9-5 333,-11-8 1,-7-1-1,8 37 1,-3 0-1,-19-36-184,-5 4 0,-8 8 0,-6 14 0,-5 12-593,-9 10 1,-5 9 0,-4 10-1,2 6-578,4 3 1,5 9-1,10 6 1,9 4-598,11 4 0,3 2 1410,14-2 0,7 3 0,7 8 0</inkml:trace>
  <inkml:trace contextRef="#ctx0" brushRef="#br0">28867 4401 7915,'-1'-16'11,"-3"1"-10,-1-1 0,0 5 1,5 1 0,0 5 0,0-6 0,0-1 1,0-2-12,0-2 1,1 1 0,3-3 0,1-1-9,-1-2 1,-1-2 0,1 2 0,1-3 80,-2-1 0,4-4 1,0 2-1,0-2 148,0-3 1,5-1-1,-1-2 1,3-3-184,2-2 0,5 5 1,0-2-1,-2 4-120,-2 1 0,-1 8 1,-2 3-1,-2 5 46,-1 6 0,-6 3 51,5 7 0,-6 7 0,-1 3 208,-6 4 1,1 2 0,-5 0 192,0-1 0,5 1 8,-3 0-86,-4-7-291,8-2 1,-6-6-90,7 5 36,0-5 147,0 6-169,0-7 1,0-1 0,0-5-189,0-4 0,5 1-132,0-1 1,0-1-880,-5-5 307,0 8 929,0 1 0,0 7 0,0 0 0</inkml:trace>
  <inkml:trace contextRef="#ctx0" brushRef="#br0">29025 3631 8588,'-16'-5'240,"0"-1"1,7-1 0,6 4 0,6-2 0,8-1-316,3-1 0,3 6 0,4-6 0,5 1-68,4 1 0,2 2 1,-1 8-1,0 7 214,1 7 0,-1 1 0,1 8 0,-1 3-57,1 4 1,1 7 0,2-4 0,2 1 263,-3-1 1,5-1-1,-2-6 1,-4-1-254,-5-4 0,0 2 1,-9-7-702,-5-2 1,-5-1 675,-9-3 0,-7 8 0,-2 2 0</inkml:trace>
  <inkml:trace contextRef="#ctx0" brushRef="#br0">28867 4590 7883,'0'15'0,"0"1"0,0 0-31,0-1 1,0 6-1,0 4 1,0 3 68,0 5 0,0 7 1,2-1-1,2-1 18,1 0 1,2-1-1,-4-7 1,3-2 18,-3-2 1,-1-7 88,-2 2-499,0-3 1,0-11 0,0-7 334,0-9 0,-7-5 0,-2-2 0</inkml:trace>
  <inkml:trace contextRef="#ctx0" brushRef="#br0">28852 4731 7803,'0'-16'0,"0"1"-36,0-1 0,8 4 0,6-1 0,7-1 0,4 2 164,3-2 0,1 2 0,3 2 0,-1 4-212,1 5 1,-3 1-1,-2 0 1,-6 1 125,-4 5 1,2-3 0,-1 8 0,-6 1 147,-3 2 0,-4-4 0,-5 1 0,0 1 48,0 2 0,-7 0 1,-4-2-1,-3-1-266,-1 1 1,-6 2 0,-2 0 0,0-2-228,1-2 0,-5 1 0,6 3 0,1-2-52,-3-1 1,11-8 0,-4 2 306,2-3 0,0 5 0,-2 2 0</inkml:trace>
  <inkml:trace contextRef="#ctx0" brushRef="#br0">29260 4652 8193,'11'6'0,"-2"1"0,-2 3 451,-4 8 1,-1 3-1,-2 8 1,2-1-168,3 0 1,-3 9-1,3-7 1,-3-1-500,-2 1 0,0 3 0,0-7 1,0 2 71,0-2 1,-2-3 0,-3-7 0,-6-2-502,-3-4 0,4 3 1,-1-8-1,1-3 332,1-6 0,2-6 0,7-13 1,2-7 308,3-5 0,9-7 1,9 4-1,1 1 114,4 4 0,0 0 1,0 12-1,-4 3 327,-1 6 1,-7 5 0,-7 9-16,-2 3 1,-7 6-1,-9 10 1,-3 3 134,-6 1 1,-1 2 0,3-4 0,2 0-411,4 0 1,-3-2-1,8-6 1,3-1-631,6-3 1,12 1 0,13-7 0,10-1 481,8-3 0,25-1 0,1 0 0</inkml:trace>
  <inkml:trace contextRef="#ctx0" brushRef="#br0">29339 5533 7898,'0'17'0,"0"4"345,0 5 1,7 11 0,5 8 0,7 10 0,9 7 0,6 3-1,2 0 1,-1-4 0,0-2 0,-2-3-338,-1-2 0,1-3 0,-12-8 0,-4-2 0,-3-3 1,-5-3-1,-2-2-827,-3-1 1,-11-3 0,-7-3 395,-6-5 1,-8-5 0,2-5 0,-3-6 184,-3-3 0,1-11 0,-1-5 1,3-7 160,2-3 0,-1 6 0,6 1 0,-1 6 71,0 4 0,-3 5 0,3 13 0,1 10 262,-1 7 0,2 8 1,5 3-1,2-1 366,4 1 1,3 3 0,8-6 0,6-1-260,9-2 0,5-3 1,9-4-1,1-5-216,8-3 0,-1-10 0,4-2 0,0-5-11,-2-1 1,6-12 0,-6-5 0,0-6-153,-3-5 0,-6-7 0,-3-3 0,-3-2-205,-3-4 1,-1-2 0,-5-2 0,-2-3-383,-4-1 0,-3-1 0,-7 6 603,0 0 0,0 7 0,0 1 0</inkml:trace>
  <inkml:trace contextRef="#ctx0" brushRef="#br0">29795 7340 8306,'-23'28'0,"-3"0"0,-2 4 180,2 1 1,3-2 0,7 11 0,2 2 0,4 1 5,5 2 1,3 4 0,4 0 0,3-4-85,5-2 0,11 8 0,7-10 1,6 1-153,2 1 0,8-6 0,-2-3 1,2-4 60,-3-6 0,5-3 1,-6-9-1,2-6-58,0-8 1,-7-8-1,2-13 1,-6-7 61,-5-7 1,2-12-1,-9-13 1,-3-6-6,-4-7 1,-8-11 0,-1 39 0,-1 1-1,-1-2 1,-2 1-14,-1 0 0,-1 1 0,-6-35 0,-10 13 0,-7 10-46,-11 14 1,-14 12 0,-8 20-1,-6 5 4,-3 3 0,-5 16 0,5 7 0,3 7-672,6 3 717,4 8 0,15 1 0,2 7 0</inkml:trace>
  <inkml:trace contextRef="#ctx0" brushRef="#br0">30125 7670 7758,'2'-15'-390,"3"-1"251,6 0 1,11-7-1,10-5 1,6-5 351,2-3 0,8-6 1,-3 3-1,6-1-55,-1-4 0,4 1 0,-1-1 0,-3 4-126,-1 2 0,-3-3 1,-4 6-1,-6 4-205,-2 1 1,-5 4 0,-2 10 0,-6 1-759,-4-1 931,-1 0 0,-1 1 0,1-1 0</inkml:trace>
  <inkml:trace contextRef="#ctx0" brushRef="#br0">30754 6806 8124,'5'-11'-2,"1"1"1,13-1 0,3-4-1,10-1-370,5 0 0,10 7 0,-4 3 0,1 0 261,1 1 0,-6 2 0,-1 10 1,-3 6 316,-3 7 0,1 13 0,-12-2 1,-4 4 170,-4 4 1,-1-1-1,-7 6 1,-1-4-92,-3-2 1,-1-6-1,0-8 1,0-1 286,0-4-573,0-1 0,0-3 0,0 1 0</inkml:trace>
  <inkml:trace contextRef="#ctx0" brushRef="#br0">30660 7120 7767,'-14'11'0,"5"-1"0,11 4 676,12 5 0,14 4 1,10 5-644,2-2 0,0-5 0,4 4 0,-2-3 0,0-1-465,-2 2 0,4-6 1,-9 6-1,-4-2 432,-3 0 0,-9 7 0,4-4 0</inkml:trace>
  <inkml:trace contextRef="#ctx0" brushRef="#br0">30094 7466 7755,'-14'-9'282,"-7"4"0,-7 3 0,-4 2 1,1 0 35,-1 0 0,1 7 0,-2 5 0,0 6-279,1 3 0,-3 0 1,11-5-1,1-1-106,7 1 0,2 1 0,9 3 1,2 1 70,1-2 0,9 4 0,3-3 0,4 0 11,2-3 0,7 4 1,1-2-1,1-3-28,-4-4 1,0-6-1,-4 2 1,-3 1-813,0 0 527,-7-6 1,-7 4 0,-10-7 0,-4 0-77,-2 0 1,-5 0-1,0 0 1,0 0 373,-2 0 0,6-7 0,-6-2 0,7-6 0</inkml:trace>
  <inkml:trace contextRef="#ctx0" brushRef="#br0">29999 7545 7974,'14'1'0,"-3"5"0,-4 6 164,0 7 0,-5 7 0,5 11 0,-2 3-87,0 0 0,5 4 0,-3-9 0,0-4-326,0-3 1,4-9 0,-6 2 0,-1-3-596,-3-2 0,-2-3 844,-5-2 0,-2-11 0,-8-9 0</inkml:trace>
  <inkml:trace contextRef="#ctx0" brushRef="#br0">30204 7607 7755,'15'-5'117,"1"0"0,-7 1 0,-6 11 330,-6 9 1,-6 2-1,-7 8 1,-1 2 0,-2 1-109,-2 3 0,0-2 1,5-4-1,2-4-454,4 1 1,3-11 0,12 4 0,9-4-1489,12-3 1603,21-2 0,9-7 0,16 0 0</inkml:trace>
  <inkml:trace contextRef="#ctx0" brushRef="#br0">15550 8739 7715,'-24'-17'0,"-6"-3"350,-5-1 0,-9-5 1,2 4-1,-3-1-122,-2 0 1,-2 4-1,-3 7 1,-6 3-1,-3 2 1,-2 5 344,0 6-548,-14 11 1,4 10-1,31-9 1,0 1-1,-38 20 1,1 5 115,39-21 1,1 3 0,-2 7 0,0 3 0,1 1 0,2 1 0,1 3 0,2 1-104,1 3 0,2 1 1,3 3-1,2 2 1,1 2-1,1 0 1,2 0-1,2 1-10,2 1 0,2 0 1,3 0-1,1 1 0,3-2 1,1 0-1,2-2 0,2-2 33,1-2 0,3-1 0,5 1 0,4-1 0,16 39 0,-6-43 0,3 0-329,3 0 1,4-2-1,3-5 1,3-3-1,2-1 1,1-1-1,2-2 1,1-3 41,2-2 0,2-2 1,7 1-1,2-4 1,-1-7-1,-1-4 1,3-2-1,-1-3 139,1-2 0,0-5 0,7-7 1,-1-5-1,-4-7 0,0-4 1,-1-3-1,0-3 90,1-3 0,-2-2 0,-4-4 0,-1-3 0,1-4 0,-2-1 0,-2-1 0,-3-1 97,-2-1 0,-1-2 0,3-2 0,-3-2 0,-8 1 0,-2-1 0,0 0 0,-1-2 292,-1 1 1,-2-1 0,-4 0 0,-2 0-1,-2 4 1,-3 1 0,-2 7 0,-3 2 120,0-36 0,-10 11 0,-13 17 0,-17 8-684,-14 10 1,-27 12 0,-10 18 0,35 8 0,-2 2 60,-4 2 0,-1 3 0,-8 5 1,-2 4-1,-2 1 0,-1 3 1,-1 0-1,-1 2 110,-2 0 0,-1 2 0,1 3 0,0 0 0,0-4 0,-1-2 0,-2 1 0</inkml:trace>
  <inkml:trace contextRef="#ctx0" brushRef="#br0">19355 8739 7860,'-3'-23'0,"-6"-3"0,-5-3 122,2-3 0,-4-3 39,5 4 1,-3-8 0,-3 11 0,-4 2-267,-5 2 105,-18-4 0,-1 12 0,-18-1 0,-9 6 0,-6 4 148,-6 4 1,39 2-1,-1 2 1,0 2-1,-1 2 1,-2 4-1,-1 2-11,-3 2 0,1 3 1,-3 4-1,0 2 0,4 0 1,2 2-1,1 2 0,0 2-104,2 2 1,1 3 0,1 5 0,1 2 0,4 0-1,3 1 1,3 1 0,1 1 116,2 2 1,3 1 0,6-1 0,3 1 0,4 0-1,2 0 1,2 1 0,2 1-165,2 2 1,2 1 0,4-1 0,4-1 0,5 2 0,4-2 0,5-1 0,3-2-112,1-1 0,5-1 0,7 3 0,5-3 0,1-2 0,2-2 1,6 0-1,4-3-45,4 0 1,3-4-1,4-4 1,1-2-1,5-2 1,0-3-1,2-3 1,0-3-70,0-3 1,1-3-1,12-2 1,0-4-1,-10-7 1,-1-5-1,0-3 1,-1-4 186,-3-5 1,-2-5 0,0-11 0,-3-5 0,-5-4 0,-3-4-1,-1-4 1,-3-3 194,0-3 1,-3-4-1,-1-5 1,-3-4 0,-7 0-1,-3-2 1,-1-2 0,-3 0 193,-3 0 0,-2-2 0,-2-5 0,-3 0 0,-5 9 0,-4 1 0,0 1 0,-3-1-261,-1 3 1,-5 1 0,-9 7 0,-6 3-1,-3 8 1,-6 3 0,-6 6 0,-4 5-306,-6 3 0,-5 5 1,-7 7-1,-3 6 229,-2 4 0,-2 3 0,-4 2 0,-1 3 0,1 4 0,0 0 0,-2 0 0,0 0 0</inkml:trace>
  <inkml:trace contextRef="#ctx0" brushRef="#br0">18333 10971 7775,'-35'-45'0,"2"1"-19,3 2 0,2 12 0,-5-1-19,-4 1 0,-4 6 0,-15-1 1,-11 3-1,-13 2 178,35 11 0,-1 1 1,-5 3-1,-1 1 1,-6 1-1,-1 1-6,0 0 0,-1 2 1,-5 3-1,-1 1 0,-4 2 1,-1 0-1,-1 3 0,0 2-166,0 1 1,-1 2-1,-6 4 1,-1 2 0,5 3-1,0 3 1,-1 3 0,0 2 124,1 1 0,0 2 0,21-8 0,0 2 0,1 0 0,-20 13 0,1 2 0,1 1 0,2 3 4,4-1 0,1 2 0,3 1 0,2 2 0,4-1 0,3 1 0,4 0 0,2 3-39,3 1 1,2 1 0,3-2 0,4 1 0,7 1 0,4 1 0,3-3 0,5 0-42,3-1 0,4 1 0,3 4 0,3-1 0,6-4 0,3-1 0,3-2 0,4 0-337,4-3 1,5-2 0,11 1 0,5-3 0,1-2 0,4-3-1,3-1 1,4-3 96,4 1 1,3-3-1,7-4 1,3-4 0,4-1-1,3-2 1,0-4 0,2-3 36,-1 0 0,1-3 1,11-3-1,1-4 1,-6-3-1,0-4 1,3-3-1,1-4-34,-3-2 0,-1-5 1,-23 2-1,-1-2 1,-1-2-1,23-12 1,-1-4-1,-3-2 0,-1-3 377,1-4 1,-3-3 0,-7-1-1,-3-3 1,-3-5 0,-2-2 0,-3 0-1,-4-1 307,-3 0 1,-3-2-1,2-8 1,-4 0 0,-8 3-1,-3 1 1,-3-1 0,-1 1-120,-1 0 1,-4 0 0,-6 7 0,-4 1 0,-2 4 0,-3 1-1,-4 7 1,-3 1-45,-6-33 1,-27 9-1,-27 12 1,19 32 0,-4 5-128,-6 3 0,-5 4 0,-14 2 1,-4 6-175,-3 5 0,-2 3 0,-6-2 0,-2 1 0,27 2 0,-2 0 0,0 1 0</inkml:trace>
  <inkml:trace contextRef="#ctx0" brushRef="#br0">9576 10987 7947,'-81'24'0,"-3"-3"0,6 16 0,15 8 0,9 13 0,5 12 0,28-26 0,3 4 0,1 5 0,3 3 0,2 3 0,1 2 315,2 0 1,1 0 0,2 2 0,3-2 0,0-3 0,2-2-1,3-2 1,2 0-483,2-2 1,3-3 0,2-4 0,1-2 0,23 37 0,5-8-23,7-8 1,11-8 0,1-19-1,6-13-31,3-10 1,7-17-1,-1-20 1,1-19 161,-38 14 0,-1-3 0,3-5 0,-3-3 0,-1-5 0,-2-1 0,1-3 0,-1-2 143,0-5 0,-1-2 1,-4-2-1,-1-2 0,0-3 1,-3 0-1,-1 0 0,-2-1-44,-2 0 0,-2-1 0,-2-3 1,-3 0-1,-2 1 0,-1 1 1,-2 1-1,-2 1 23,-1 4 1,-3 2-1,-2 4 1,-3 3-1,-13-31 1,-17 14-171,-18 19 0,-25 15 1,-10 30-1,38 8 1,-2 4 105,-4 6 0,0 4 0,0 2 0,0 2 0,0 0 0,0 0 0,-2-2 0,1 0 0</inkml:trace>
  <inkml:trace contextRef="#ctx0" brushRef="#br0">23867 10877 8056,'-64'-9'0,"-1"6"0,2 9 380,7 15 1,6 13 0,4 22 0,4 13 0,23-27 0,2 2-104,-1 3 1,3 2 0,1 6 0,3 2 0,1-2 0,1 0 0,2 0 0,2 0-310,0-2 0,4 0 1,8 0-1,4-1 0,3-2 1,3-2-1,4 0 0,4-2-74,3 1 1,3-1 0,5-1 0,1-3 0,2-3-1,1-3 1,4 0 0,1-2-48,3-1 0,2-1 1,2-3-1,1-4 1,2-7-1,0-5 1,-3-4-1,1-4 44,-1-2 1,1-6 0,4-6 0,-1-6 0,-2-6 0,-1-5 0,-2-5 0,-1-5 41,-3-3 1,-1-4 0,1-11-1,-2-4 1,-7 2 0,-2-3-1,-2-3 1,-2-2 46,-3-2 1,-2-2-1,-1-9 1,-3-1-1,-7 2 1,-3 0-1,-2 0 1,-2 0 45,-3-2 1,-4 2-1,-4 5 1,-4 2-1,-4 8 1,-5 2-1,-5 5 1,-7 5-60,-5 2 0,-6 6 0,-9 7 0,-5 7 0,-9 7 0,-4 5 0,-7 5 1,-3 5 1,-7 3 0,-2 7 1,20 4-1,-2 4 0,0 4 1,0 3-1,-1 4 0,1 3 1,-1 3-1,1 2 1,0 2 30,-1 4 0,0 2 0,0 1 0,-3 3 0,-1 3 0,1 0 0</inkml:trace>
  <inkml:trace contextRef="#ctx0" brushRef="#br0">12484 14775 8165,'-7'-18'-3,"-3"-3"85,-4-5 1,-2 2 0,0-3 139,1 0 0,-8 2 1,-3 1-1,-4 1-96,-1 4 0,-15 3 0,-8 6 0,-9 6-21,-5 8 1,-12 11 0,-1 13 0,39-11-1,0 1-56,-1 2 1,1 2 0,-1 3-1,2 2 1,2 2 0,1 0-1,2 1 1,0-1-21,-26 29 1,9 7 0,15-4 0,10 2-100,9 3 0,6 0 0,17-1 0,8 1-171,14 3 0,18-1 0,15-7 0,8-4 147,-32-30 1,3-1 0,8-2 0,2-1 0,3-1-1,1-2 1,1-2 0,1-3-65,0-2 1,0-3-1,3-2 1,0-4-1,-4-6 1,-1-5-1,-1-2 1,-1-3 24,0-3 0,0-5 0,0-6 0,-3-4 0,-5-2 0,-3-2 0,-2-1 0,-3-2 238,-2 1 1,-2-3 0,-1-5 0,-4-2 0,-8 2 0,-3 0 0,-1-2-1,-3 0-13,-2-3 1,-2 0-1,-3 1 1,-4 0-1,-6 2 1,-4 1-1,-5 2 1,-5 2-181,-2 2 1,-6 3 0,-12 2-1,-7 5 88,-3 9 0,-3 4 0,-6-1 0,-2 2 0,-6 4 0,0 1 0,-4-2 0,0 0 0</inkml:trace>
  <inkml:trace contextRef="#ctx0" brushRef="#br0">21132 13706 7911,'-16'-5'142,"0"-1"1,1 3 0,-1 3 0,2 5 0,0 7 0,0 9 433,-4 11 1,-1 8-1,4 12 1,-1 4-150,0 0 0,6 11-338,-1-5 0,8 5 0,-1-4 0,8-4-476,6-7 1,11-1 0,5-14-1,6-4-576,4-5 0,-1-7 963,7-11 0,0-3 0,5-7 0</inkml:trace>
  <inkml:trace contextRef="#ctx0" brushRef="#br0">21698 13659 8712,'-7'-7'773,"-4"9"1,-3 12-473,-1 10 1,1 13 0,1 6-1,5 6 73,1 4 0,-4 9 0,6 0 0,0 0-262,-2 5 0,3-3 1,-5-4-1,2-6-182,4-5 0,-4 0 0,0-14 1,0-6-312,0-6 0,0-7 13,2-6 0,3-6 0,-3-15-144,3-10 1,-3-7 0,0-5 0,1-2 172,2-1 1,2-12 0,0 3 0,0-2 69,0-4 0,7-5 1,6 2-1,4 0 287,4 0 1,7 7 0,-2 8 0,4 6 303,1 9 0,-1 6 1,0 6-1,-2 3 387,0 2 0,5 7 0,-7 9 1,2 3 41,-2 6 1,-3 8 0,-9 0 0,-4 4-380,-4 1 0,-5 1 1,-2-1-1,-5-1-310,-4-4 0,-6 2 0,-5-7 0,-3-2-462,-1-1 1,-4-4 0,4-4 0,1-5-3236,3-3 3635,-4-2 0,8-14 0,-6-3 0</inkml:trace>
  <inkml:trace contextRef="#ctx0" brushRef="#br0">22044 14036 7903,'3'9'0,"6"-4"687,7-3 0,5-2 0,0 0 0,3 0-295,0 0 0,6 1 1,-4 3-1,2 1-168,-1-1 0,0 3 0,-4-2 0,0-2 122,0-1 0,3-2-346,-5 0 0,7 0 0,-4 0 0</inkml:trace>
  <inkml:trace contextRef="#ctx0" brushRef="#br0">22704 13722 8652,'-7'14'577,"-3"-4"0,3 6 0,1-2 1,3 7-238,-2 3 1,1 9 0,-5 9-1,1 4-454,-1 1 0,-2 5 1,-3 1-1,2-4-261,2-6 0,4 1 0,-2-7 375,1-3 0,2 0 0,5-3 0</inkml:trace>
  <inkml:trace contextRef="#ctx0" brushRef="#br0">22956 13690 7851,'15'16'732,"6"5"1,0 2-1,-2-1 2,-1 1 0,1 15 1,-1 3-1,-6 4-398,-3 6 1,-8 5 0,-11-1 0,-9 3-454,-4 1 0,-14 4 0,1-12 0,-6-6 117,0-6 0,-11 1 0,4 0 0</inkml:trace>
  <inkml:trace contextRef="#ctx0" brushRef="#br0">23616 13612 7842,'-32'14'127,"1"-4"0,1 13 381,4-7-211,3 6 0,8 8 0,-1 10 0,2 4 426,4 5 0,-4 7 0,5-4-425,0-1 0,2-3-1263,7 0 1,2-3 555,3-3 0,11-5 409,10-11 0,4 3 0,1-4 0</inkml:trace>
  <inkml:trace contextRef="#ctx0" brushRef="#br0">24261 13753 7842,'-39'7'961,"6"-5"-455,-12 12-68,11-5-147,-4 6 1,6 8 117,1 3-302,7 4 1,-4 1 0,7 1-1,1-1 134,3 1 0,8-6 1,4-2 162,3-1-2003,2-2 1143,7-12 1,4 3 202,10-7-227,-4 0 1,13-13 0,-2-8 0,5-9 42,4-4 0,3-3 1,-5-1 1,0-4 310,-13 4 125,15-12 0,-19 12 0,3-4 0,-4 4 405,-8 8 1,3 3 1188,-7 6-1195,0 7 1,-6 2 0,-6 9 0,-7 5 221,-5 9 0,-8 13 1,5 15-1,-1 5 358,0 3-399,-5 8-672,11-11 514,-13 12-2070,13-5 1464,-6 13 250,14-11-105,-5 10-569,12-19 484,-5 5 1,9-8-180,3-4-2112,4-4 1203,7-7 1212,7-6 0,1-9 0,7-9 0</inkml:trace>
  <inkml:trace contextRef="#ctx0" brushRef="#br0">24418 14083 7842,'-16'7'1755,"7"-5"0,27 0-1423,13-8 1,8-4 36,-8 5 0,2-1-410,4 6 0,-2-5 1,5 0-1,-1 0 0,-3-1 41,3 1 0,1-7 0,7 3 0</inkml:trace>
  <inkml:trace contextRef="#ctx0" brushRef="#br0">25235 13753 7787,'0'23'1836,"0"3"0,0 5 0,0 6-1784,0 5 0,0 2 0,0-1 1,-1-1-514,-5 2 0,5 0 0,-5-3 461,5-4 0,1 3 0,0 1 0</inkml:trace>
  <inkml:trace contextRef="#ctx0" brushRef="#br0">25597 13580 7773,'16'0'0,"1"0"0,4 0 0,4 14 2357,6-3-1191,0 18 1,1 5 175,-1 13 0,-6 9-752,-4 12 0,-11 3-353,-4 8 0,-6 5 0,-6 1-1108,-4 3 0,-16-8 0,-9 0 871,-9-5 0,20-38 0,-3 0 0,-4 2 0,-1 0 0</inkml:trace>
  <inkml:trace contextRef="#ctx0" brushRef="#br0">17987 13407 8121,'-17'-5'324,"-4"0"1,-5 1 1,3 3 0,0 1 0,2 1 207,0 5 1,0 9-1,6 13 1,-1 5-349,0 4 1,6 12 0,1 0-1,2 3 24,3 2 0,4-6 0,6-7 0,6 1-199,7-1 0,0-3 1,9-7-1,4-1 22,3-4 0,8-5 0,-3-10 0,2-6-428,0-3 1,0-14 0,5-8 0,1-8 302,-1-10 1,0-2 0,-2-6-1,-1-3 46,-2 1 0,-9-12 0,0 1 0,-6 1 48,-5 2 1,-6-1-1,-7 4 1,-2 4 139,-4 6 0,-3 6 0,-5 11 0,-6 7 145,-3 6 1,-8 8 0,-4 14 0,-4 10-147,-2 11 0,-6 19 1,-4 7-1,-2 10 2,2 7 1,20-32 0,-1 0 0,-17 36 0,20-36-1,0 0-77,1 0 1,1 0 0,1 1 0,1 0 0,-14 39 0,4-6-917,5-4 0,5-3 0,6-7 851,5-3 0,10-4 0,3-7 0</inkml:trace>
  <inkml:trace contextRef="#ctx0" brushRef="#br0">18899 13376 8105,'0'-9'25,"-7"4"1,-3 12 1029,-4 9-779,-2 6 1,-5 24-1,-2 8 1,1 9 91,-1 5 0,-3 5 0,5-1 0,3-1-283,6-1 1,0 11 0,7-15 0,1-1-421,2-3 1,9 0 0,5-14 0,6-6-583,3-7 0,7-3 0,-2-17 0,4-6 917,1-5 0,1-11 0,-1-2 0</inkml:trace>
  <inkml:trace contextRef="#ctx0" brushRef="#br0">19292 13612 8084,'-16'-7'-296,"1"0"377,-1-4 0,6 13 1,1 14-1,0 6 411,0 3 0,1 10 0,-5-2 0,3 4-176,-2 1 0,3-1 1,0-6-1,0-1-385,1-4 1,2 2-1,-2-7 1,1-2-40,3-1 0,-3-8-935,2 1 1,0-10 0,5-1 173,0-8 1,0-6 868,0-2 0,0-7 0,0-1 0</inkml:trace>
  <inkml:trace contextRef="#ctx0" brushRef="#br0">19182 13643 8084,'5'-16'-22,"1"1"0,4-1 0,-3 2 705,2 3 1,-4-1-419,6 7 0,-3 8 1,4 11-1,-3 7-46,-2 4 1,5 1-1,-1 7 1,3 2-24,2 2 1,-1 5 0,3-4 0,1 1-85,2-1 1,2-1 0,-4-8 0,2-2-27,-2-6 0,4-6 0,-2-4 0,-2-6 108,-2-3 1,-3-9-1,-1-5 1,-3-8 42,2-6 0,1-5 0,-1-6 0,-3-3-921,-2 0 0,5-11 0,-3 2 0,1-2-1124,0 3 0,1-3 1808,5 9 0,-1-3 0,1-3 0</inkml:trace>
  <inkml:trace contextRef="#ctx0" brushRef="#br0">20000 13266 7840,'7'-16'200,"3"0"0,4 2 0,2 4 0,0 6 238,-1 8 0,-1 12 0,-1 12 0,-3 7 69,2 6 1,0 14 0,-1 7 0,-4 8-138,0 2 0,-5 8 0,-1-3 0,-8 0-211,-8 0 1,-12 7 0,0-9-1,-8-2-725,-7-1 0,-4-1 1,-3-4-1,-1-4 566,-3-2 0,-6-4 0,3-10 0</inkml:trace>
  <inkml:trace contextRef="#ctx0" brushRef="#br0">20314 13910 7977,'-9'0'484,"4"0"1,12 0 0,7 0 0,7 0 123,4 0 0,1 0 0,5 0 0,1 0-504,-1 0 0,1 6 0,-3 0 0,-1 3-497,-2 3 0,-6 1 0,1-1 0,-4-2-685,-1 3 0,-6-5 1078,1 3 0,-1-8 0,6 4 0</inkml:trace>
  <inkml:trace contextRef="#ctx0" brushRef="#br0">20377 14099 9710,'-40'30'0,"5"-4"583,7-5 0,14-11 1,16-5-1,12-3-686,10-2 0,13 0 0,7 0 0,4 0-1751,5 0 1854,6-7 0,-3-2 0,7-6 0</inkml:trace>
  <inkml:trace contextRef="#ctx0" brushRef="#br0">17626 14995 7943,'-13'17'0,"-2"2"0,-3 2 515,1-1 1,8 4-1,4 2 1,3 6-69,2 4 0,12 5 0,6 6 0,4 0-370,6 0 0,4-7 1,4-5-152,6-7 0,-1-5 0,0-9 0,1-4 0,0-5-58,0-3 1,-2-9-1,2-5 1,-5-7-15,-4-7 0,-3-4 0,-2-3 0,-5-2-54,-6-2 1,2-7-1,-10 3 1,0-5 93,-4-1 0,-3 2 1,-4 3-1,-3 5 174,-6 4 0,-8 14 1,-4 5-1,-1 5 165,-4 5 0,-2 11 1,-3 9-1,-2 10 116,-2 9 0,-4 12 0,4 15 1,2 6-89,2 5 1,1 9-1,1-5 1,-1 3-348,1-3 0,6 0 0,6-9 0,7-2-576,7-1 1,3-11-1,4-5 1,3-9 661,5-7 0,11 2 0,4-10 0</inkml:trace>
  <inkml:trace contextRef="#ctx0" brushRef="#br0">18710 15058 8319,'-31'10'524,"0"1"1,6-6 0,4 7-1,5 6-323,6 6 1,-4 14-1,3 10 1,-1 7-39,2 7 0,-2 6 0,6 0 0,3 0-186,1 2 0,4-11 0,3 2 0,6-7-434,2-8 0,5-1 0,3-10 0,3-5-581,1-7 0,10-13 1038,-4-5 0,4-10 0,-3-4 0</inkml:trace>
  <inkml:trace contextRef="#ctx0" brushRef="#br0">19135 15152 8866,'-16'7'1045,"6"9"1,-1 12 0,1 8-808,1 11 1,-5 4-1,4 8 1,-4 3-129,-2-3 0,-5-7 0,0 1 0,3-6-465,6-5 1,-2 0 0,4-9 0,-2-5-891,1-4 1245,-3-10 0,5-14 0,-6-8 0</inkml:trace>
  <inkml:trace contextRef="#ctx0" brushRef="#br0">19104 15215 7921,'15'-16'337,"1"0"1,0 2 0,1 4 0,2 6 507,2 8 0,0 13 0,-3 15 0,1 8-379,2 5 1,-5 3 0,-6 0 0,1 1-228,-3-1 1,6 0-1,-5-13 1,2-5-288,-1-7 1,-6-6-1,3-3 192,0-3 1,-6-11-1,4-13 1,-1-7-991,1-12 1,-1-8 0,6-12 0,2-4-1352,2 0 0,2-11 2197,0 4 0,7-3 0,1 3 0</inkml:trace>
  <inkml:trace contextRef="#ctx0" brushRef="#br0">19748 14806 7921,'9'7'0,"-2"4"0,0 3 384,3 1 0,4 3 1,2 3-1,0 5 189,-1 4 0,1 8 1,0 6-1,0 6-243,-1 8 0,-1 3 1,-3 2-1,-4 0-220,0 0 1,-7 0 0,0-2 0,-11-2-128,-8-1 0,-5-8 0,-8 3 0,1-6-2630,-1-5 2647,1-4 0,-8-6 0,-1-1 0</inkml:trace>
  <inkml:trace contextRef="#ctx0" brushRef="#br0">20440 15278 9065,'-18'-16'0,"10"0"435,9 1 0,8 1 1,7 3-1,0 6-598,-1 3 1,1 4 0,0 5 0,-2 7 105,-4 5 1,4 7 0,-3-3 0,3 0 56,1-1 0,8 6 0,2-3 0</inkml:trace>
  <inkml:trace contextRef="#ctx0" brushRef="#br0">20519 15513 9331,'7'2'93,"3"-7"0,11-2 0,3-2 1,1 2-872,-4 4 0,3 3 1,1 3 777,-1 3 0,6 6 0,-6-4 0</inkml:trace>
  <inkml:trace contextRef="#ctx0" brushRef="#br0">21258 15278 7879,'-16'0'472,"0"1"317,0 5 1,6 9 0,1 12 0,2 2-561,4 3 1,1 6-1,2 2 1,0 1-181,0-5 0,0 3 0,2-3 0,3-3-227,5-5 1,10-7 0,2-10 35,3-6 0,3-5 1,8-5-1,5-7 0,1-8-400,-1-6 1,1-10-1,6-6 1,-3-4 225,-3-1 0,-4 0 0,-6 0 0,-3 1 120,-2 4 1,-5 4-1,-8 8 1,-3 4 237,-6 5 0,-7 11 0,-6 4 0,-10 5 891,-5 1 1,-5 7 0,-6 5 0,-5 7-555,-1 7 0,3 11 1,-3 5-1,2 3-97,3 2 1,1 6 0,3 3 0,1 3-59,4 6 1,-2 1 0,7-5-1,2-3-729,2-6 1,8-5 504,4-5 0,3 11 0,2-4 0</inkml:trace>
  <inkml:trace contextRef="#ctx0" brushRef="#br0">22327 15073 7920,'-32'23'1186,"3"-4"-877,2 8 0,-2 2 0,4 11-196,1 8 1,1 11-1,7 2 1,1 7-1,1 2-208,3 0 1,4-4 0,9-8-1,3-6-756,6-3 1,10-3 850,5-5 0,3-2 0,3-8 0</inkml:trace>
  <inkml:trace contextRef="#ctx0" brushRef="#br0">22610 15435 8536,'-16'0'734,"7"14"0,6 7 0,4 9-492,5 6 0,-1 10 0,-5 8 0,0 0-165,0 0 0,0 4 1,0-4-1,0-2-321,0-3 0,0 0 1,0-12-1,0-4-449,0-5 0,0-6 227,0-6 0,-5-21 1,-1-12-1,3-15 75,1-10 1,2-15 0,0-8 0,0-1 390,0 1 0,0-17 0,2 5 0,3-5-8,0 37 1,1 1 0,13-36 0,2 4-1,0 15 78,2 11 0,-4 6 0,5 16 0,-1 5 731,-4 8 1,4 9-1,-2 5 1,-2 8-223,-1 8 1,-5 13 0,0 4 0,-5 8-326,-1 5 0,-3 9 0,-11 2 1,-9 0-179,-8-3 0,-6-1 0,-1-3 0,-1-5-433,1-4 1,-1-11 0,3-9-1,2-8 357,6-7 0,-3-3 0,0-2 0</inkml:trace>
  <inkml:trace contextRef="#ctx0" brushRef="#br0">23490 15325 7855,'0'-32'379,"0"1"1,-5 0 0,-2-1-1,-2 2 220,-3 4 1,-4 0 0,-5 10 0,-3 8-336,-1 4 1,-10 13 0,2 10-1,-2 12-171,2 10 0,-7 18 0,10-5 0,1 4-148,1 3 1,5 2-1,0-4 1,7-8-421,2-4 0,7-9 0,2-3 0,5-8-183,5-12 1,6-6-1,10-11 1,7-5 157,7-8 0,-2-15 0,7-14 0,0-6 346,2-8 1,5 2-1,-8-2 1,-2 2 430,-4 6 0,2-3 1,-11 13-1,1 2 2931,-4 6-2518,-4 8 0,-8 19 0,-6 12 0,-6 17-384,-8 15 1,-10 13 0,-5 7-1,-4 6-312,-1 3 1,1 5 0,2-4 0,4-1-299,1 2 0,-3-8 1,7 1-1,5-9-259,7-5 0,5-9 0,2-5 0,2-7-46,3-7 1,11-10 0,10-6 0,4-5-867,1-5 1475,1-4 0,6-21 0,2-3 0</inkml:trace>
  <inkml:trace contextRef="#ctx0" brushRef="#br0">23836 14900 7816,'-9'7'383,"6"-5"427,6-5 0,6-3 0,9 8-378,2 3 1,-2 6 0,3 13 0,-4 13-24,-1 14 1,0 15 0,-2 7 0,-2 6-412,-1 5 1,-8 1 0,-1-40 0,-1 0 0,-6 38-503,-10-2 0,-3-4 279,-8-4 1,0-3-1,-6-7 1</inkml:trace>
  <inkml:trace contextRef="#ctx0" brushRef="#br0">24434 15419 7878,'-14'4'596,"3"-4"0,11-2 0,14-10 0,9 3 1,10 0 20,5 1 1,4 4 0,4-1-423,-4 3 1,7 2-1,-8 2 1,-2 1-869,-4 3 1,-4 6-1,1-4 1,-3 3 452,-2-1 0,-5-4 0,-6 2 0,0-1 220,0-3 0,-8 5 0,-1-1 0</inkml:trace>
  <inkml:trace contextRef="#ctx0" brushRef="#br0">24795 15466 7878,'-26'11'412,"0"-1"1,8-4 212,3 4 0,8-5 0,14 4-1045,8-2 1,8 0 0,10-4 0,4 3 419,5-3 0,3-8 0,2-4 0</inkml:trace>
  <inkml:trace contextRef="#ctx0" brushRef="#br0">25393 15105 7889,'0'-25'-15,"0"4"0,0 4 260,0 1 0,0 1 754,0-1-24,0 7-572,0 9 1,-6 12-1,-1 13 1,0 10-1,0 7 173,4 6 1,1 12 0,4-1-1,3 4-363,6-2 1,4-8-1,6-1 1,7-5-341,7-5 1,0-5-1,7-11 1,0-5-202,-2-4 0,6-8 1,-4-5-1,1-10-39,-1-9 1,2-8 0,-8-10 0,-2-4 97,-6-5 0,-6-1 0,-6-3 0,0 2 119,-1 1 1,-6-4 0,-4 8 0,-3 1 6,-2-1 1,-2 4 0,-3 8 0,-5 2 388,-4 2 0,-2 8 1,-1 6-1,-3 2 122,-1 3 1,-1 4-1,2 7 1,0 7-218,0 6 0,3 11 0,-1 0 1,-1 4-65,-2 6 0,0 11 0,5-5 0,1 4-77,-1 3 1,6-5-1,1 1 1,2-6-219,3-7 1,3-1 0,1-4 0,1-8-509,5-4 0,8-6 0,8-4 0,1-5 716,0-3 0,12-9 0,-2-2 0</inkml:trace>
  <inkml:trace contextRef="#ctx0" brushRef="#br0">26525 14900 8132,'-21'6'0,"0"-1"0,1 0 324,3 2 1,0 4-1,-3 11 1,1 8 5,5 5 0,0 16 1,7 1-1,0 7-36,0 4 1,2-2 0,5-1 0,0-4-450,0-2 0,7-2 1,5-5-1,7-1-547,8-4 1,2-6-1,4-9 1,2-6 701,2-4 0,0-8 0,-6-2 0</inkml:trace>
  <inkml:trace contextRef="#ctx0" brushRef="#br0">26745 15215 8014,'7'-9'160,"-6"-5"1,6 5 0,-1-1-10,-1-1 0,7 11 0,-3 6 102,0 13 0,3 16 0,-7 7 0,-1 5 35,-3 5 1,-1 9 0,-1 9-1,-5 0-8,-4 0 0,1-2 0,-1-5 0,-3-2-253,-1-3 1,0-9 0,2-9-1,4-4 27,1-6 0,1-5-1036,6-10 0,0-9 1,0-12 340,0-13 1,0-21 0,0-9 0,0-5 372,0-5 1,0-15 0,0-4 0,2-3 271,3 1 1,4 3 0,7 4-1,1 8 169,4 11 1,-2 9 0,6 15-1,-1 4 496,1 5 0,-1 9 0,4 3 1,-3 4 129,-3 6 0,5 8 0,-6 12 0,-2 5-510,-2 4 0,-8 8 1,-4 6-1,-3 3-118,-2 0 1,-7 9 0,-5-10 0,-8-3-332,-6-4 0,-3-8 1,-3-5-1,1-5-567,-1-3 0,3-10 1,1-4-1,3-9-2538,2-11 3265,2-7 0,6-15 0,-1-2 0</inkml:trace>
  <inkml:trace contextRef="#ctx0" brushRef="#br0">27169 14869 7839,'32'-7'0,"-1"5"330,1-3 1,1 5-1,2 5 1,1 8 0,-1 4 255,-1 4 1,-5 14 0,-1 3 0,-5 9-273,-6 6 0,-4 6 0,-13-3 1,-2 2-274,-3-1 1,-9-1-1,-11 2 1,-3-7-616,-5-8 1,0-4 0,5-10 0,3-2-2045,3-7 2618,1-9 0,-2 3 0,-1-5 0</inkml:trace>
  <inkml:trace contextRef="#ctx0" brushRef="#br0">27798 15388 7793,'9'-16'24,"7"-5"0,-2 0 0,5 4-24,0 4 0,5 6 0,1 7 0</inkml:trace>
  <inkml:trace contextRef="#ctx0" brushRef="#br0">28050 14916 7826,'-32'0'0,"3"2"0,2 1 0,6 4 0,4 2 0,1 2 0,0 6 435,1 4 0,4 5 0,1 9 0,-1 5 0,3 4 18,2 5 0,5 2 0,1-3 0,0 1-403,0-1 1,1 7 0,5-9 0,4-3-146,4-4 1,4-6 0,2-3 0,7-6-178,2-8 1,8-7-1,3-9 1,4-4-214,5-6 1,-4-8-1,-3-13 1,0-2 234,-2-4 0,2 4 1,-9-6-1,-3 1 260,0-4 0,-7 4 1,-3-1-1,-4 4 43,-5 4 1,1-4-1,-7 10 1,-1 1 433,-3 3 1,-1 4 0,0 1 0,-1 2-455,-5 3 1,-2-1 0,-8 7-1,0 1-137,1 3 0,-1 8 1,0 1-1,-1 3 38,-4-1 0,3 1 0,-3 3 0,4-2 422,1-1 0,0-3 0,1 4-94,-1-1 1,0-8 0,2 4 0,2-1-250,1-1 1,6 7 0,-4-1 0,2 4 16,4 6 1,-4 5 0,0 11 0,0 5 65,0 3 0,-3 15 0,3 6 0,0 6 118,0 3 1,-4 3 0,6-9 0,1-3-700,3-1 0,1-10 0,0-4 1,0-7 484,0-8 0,14-2 0,3-3 0</inkml:trace>
  <inkml:trace contextRef="#ctx0" brushRef="#br0">29040 14948 8457,'0'-2'958,"-7"12"0,-3 22-701,-4 8 0,3 12 0,1 6 0,-2 5 0,-2 3 221,-2 2 0,2 0 0,2-6 0,3-5-700,2-4 1,2-1-1,5-5 1,1-7-1324,5-5 1,2-5 1544,8-4 0,7-3 0,1-7 0</inkml:trace>
  <inkml:trace contextRef="#ctx0" brushRef="#br0">29748 15231 7795,'9'-11'522,"-6"2"60,-6 2 1,-8 11 0,-8 13 0,-4 11-345,-1 7 0,3 12 0,-4-3 0,3 0-13,2 1 0,3-1 0,1-2 1,2-7-533,4-7 1,1-1 0,5-6-510,-1-1 1,2-10 0,8-8 0,7-11 314,7-12 0,4-9 1,5-6-1,-4-6 501,-1-4 0,5-1 0,-3 0 0,-1 0 57,-3 0 0,-4 7 0,-1 5 0,0 7 2822,0 7-2016,-8 3 0,-1 11 0,-7 9 1,0 10-528,0 8 0,-7 15 1,-3 1-1,-2 8-178,1 3 0,-1 5 0,7 3 0,-1 0-215,0 5 1,4-6 0,-3 0 0,3-2-776,2 1 0,7 3 0,3-7 1,6-4 8,5 0 1,3-3-1,10-3 1,1-9 822,1-6 0,15-3 0,-2-5 0</inkml:trace>
  <inkml:trace contextRef="#ctx0" brushRef="#br0">30314 15026 7942,'22'-14'429,"5"4"1,4-2 0,6 6 0,5 3 48,3 1 1,-1 9 0,-4 9 0,-7 12-129,-3 14 0,-6 14 0,-13 3 1,-6 6-628,-3 3 0,-13 12 0,-10-1 0,-14-1-648,-8-3 387,-11-5 1,-2-7-1,-7 0 1</inkml:trace>
  <inkml:trace contextRef="#ctx0" brushRef="#br0">25062 16299 7975,'16'0'-102,"19"-5"1,10 0 0,13 1 15,12 3 1,7 2 0,10 5 0,-39-2 0,0 2 0,4 0-1,1 0 1,0 1 0,-1-1 171,-1-1 0,1 0 1,2-2-1,0-1-137,-4 3 0,0 1 1,7-1-1,-1 0 1,-5 3-1,-2 0 0,0 0 1,0 0 50,-3-1 0,0 1 0,1 3 0,-1 1 0,-2 0 0,-1 1 0</inkml:trace>
  <inkml:trace contextRef="#ctx0" brushRef="#br0">28003 16378 7933,'36'0'-50,"4"0"6,6 0 0,-6 0 30,12 0 0,-11 0 0,4 0 0,-5 0 1,-5 0-234,-2 0 0,-8 0 0,-4 0 247,-4 0 0,-1 7 0,0 2 0</inkml:trace>
  <inkml:trace contextRef="#ctx0" brushRef="#br0">27625 16284 7927,'32'0'-100,"22"1"0,19 5 0,-24-2 0,4 2 221,9 1 1,5 0 0,17-2 0,5-1 0,-23-2 0,3 0 0,0-1 0,6 0-1,1 0 1,2-1-270,5 0 0,1 0 0,1 0 0,-1-1 0,1 1 0,1-1 0,1 0 0,0 0 0,1 0 0,-2-1 0,0-1 0,0 1 257,-2-1 0,0 0 1,0 0-1,2 1 1,0 1-1,-1-1 1,-10-1-1,-2 0 1,0 0-1,-1 0 1,-1 1-1,0 0-163,-5 0 1,1 1 0,-1 0 0,0 1 0,-1-1-1,-1 1 1,20-1 0,-3 2 0,-5-1 0,0 1 53,-3 1 0,-1 2 0,-3 0 0,0 2 0,-1 4 0,0 1 0,-2 1 0</inkml:trace>
  <inkml:trace contextRef="#ctx0" brushRef="#br0">25235 15859 7722,'-29'0'0,"4"0"0,-6 0 0,8 0 357,6 0-328,8 0 1,4-1 0,10-3 13,5-1 1,4-2 146,2 2 1,5 3 0,2-3-1,1 3 218,4 2 1,4 0-1,6 0 1,7 2-165,6 3 0,14-2 0,1 8 1,7 1-188,8 2 1,1 0 0,0-2 0,5-3-91,-40-6 0,1 1 0,1 1 1,1 0-1,-1-2 0,0 0 0,0-1 1,0-1-104,-3 0 1,1 0 0,3-1 0,1 0 0,-2-1 0,0 0 0,1 0 0,1-1 83,-1 0 0,0-2 1,-1-3-1,1-1 1,-1 1-1,0 0 0,-1-1 1,0 0-12,1-1 0,0-1 0,-1 0 0,0 1 0,-2 1 0,-1 0 1,39-8-14,-9 0 1,2 1-1,-20-1 1,-4 2 126,-8 4 1,-6 1 0,-10 5 0,-2-1 127,-7 2 0,-9-1 878,-6-1-1031,-3 3 0,0-5-318,3 7 0,-3-2 261,3-3 0,-3 2 0,-2-8 0,0-1 3,0-2 1,0-4 0,0-2-1,-2-7 229,-3-2 1,3-10 0,-3-4 0,3-6-223,2-4 1,0-10 0,2 2 0,3-2-135,5-3 0,3-6 1,1 1-1,-2-3 21,0-1 0,4-8 1,-11 7-1,-1 3-102,-3 2 1,-1 4 0,-1 10 0,-6 4 282,-9 4 0,0 9 0,-7 5 1,2 5 272,0 4 0,0 9 0,4-1-43,-4 6 1,-2 7-1,-3-4-267,5 2 0,4 2 0,1 5 1,0 2 7,1 3 0,-3-2 1,-3 6-1,-3 0-96,-1 0 0,-5-4 0,3 4 0,-8-1 148,-7 1 1,1-6 0,0 4-1,-1-1-45,1-1 1,-4 0 0,1-5 0,-3 0-67,0 0 1,-9 0-1,7 0 1,-5 0 26,-5 0 1,-4 0 0,-5-2 0,-6-1-7,-3-2 1,-6-2-1,-3 3 1,0-1 40,1 2 0,40 1 1,1 0-1,-42-1 1,2-3 73,4 3 1,-6 1 0,13 2 0,3 0 8,4 0 1,4 0 0,3 2-1,5 1-64,5 3 0,-2 4 1,9-5-1,-1 0 16,1 2 0,-2 2 0,7 7 0,2 0-30,2-1 0,7 3 1,2 3-1,1 7-5,4 7 1,3 5-1,6 9 1,4 3 50,5 6 0,1 10 0,1 5 0,5 6-7,4 5 1,-3-39 0,0 2 0,1 4 0,1-1 0,1 1-1,0 0-26,0-1 1,1 1 0,-1-1 0,1 0 0,-3-3 0,1 0 0,0-1 0,1 0 126,0-1 1,1 0 0,12 40 0,-4-8 0,2-5-806,-2-10 0,-1 0 0,-2-10 639,-1-1 0,8-3 0,1 0 0</inkml:trace>
  <inkml:trace contextRef="#ctx0" brushRef="#br0">22641 12999 7795,'-17'-41'0,"-4"-4"143,-6-6 1,-7-11 0,-7 0 283,-4-2 1,0 13-244,-13-6 0,4 11 0,-7 1-41,-4 12 0,-14 10 1,-1 12-1,-6 8-42,41 3 0,0 3 1,-5 4-1,0 4 0,-3 4 1,-1 5-1,0 3 0,0 4-143,1 5 1,1 3-1,-4 7 1,2 5-1,7 2 1,2 3-1,-1 3 1,2 2 172,3 2 1,2 2 0,3 3-1,4 2 1,4 1 0,4 2-1,2 1 1,3 1-144,3 3 1,3 1 0,4-2 0,4-1-1,4-5 1,3 0 0,4-1 0,2-1-80,3-2 0,3-2 0,7 2 0,3-2 0,3-3 1,4-2-1,4-2 0,3-2-4,4-2 0,4-4 1,0-5-1,4-5 1,5-5-1,3-4 1,2-5-1,1-4 14,4-4 0,1-4 0,4-1 0,1-4 0,2-6 0,-1-3 0,-1-2 0,-2-2-94,-1-3 0,-1-4 1,5-9-1,-1-4 0,-6-2 1,-3-3-1,0-4 0,-3-3 138,-3-4 1,-2-3 0,-1-6 0,-5-2 0,-6-2 0,-3-2 0,-2-2 0,-1-2 128,-1-2 0,-3-2 1,-4-5-1,-4-1 0,-6 3 1,-3 0-1,-2 1 0,-3 0-12,-3 2 1,-4 0-1,-2-4 1,-3 2-1,-4 7 1,-4 2-1,-5 1 1,-5 2-134,-4 5 1,-5 3 0,-4 6 0,-7 6-1,-7 5 1,-4 6 0,-5 4 0,-3 6 52,-7 5 0,-3 4 0,-1 5 0,-1 2 0,-5 5 0,0 1 0,0 3 0</inkml:trace>
  <inkml:trace contextRef="#ctx0" brushRef="#br0">18066 6114 8235,'-47'-19'-4,"1"2"38,4 3 1,-3 10 0,5 6-1,-2 15 1,0 18 0,0 18 115,2 11 1,1 8-1,8 6 119,-1 1 0,10 1 1,4 1-309,6-3 1,10-32 0,1-1-1,-1 35 1,10-3 50,13-3 1,13-8 0,8-8 0,5-9-122,7-11 0,14-10 0,-3-19 0,3-13-23,2-15 0,1-20 1,-37 11-1,-1-5 1,-1-1-1,0-1 277,2-4 1,-1-1 0,0-6 0,0-2 0,-2 1-1,-1-1 1,-1 1 0,-2-2 12,-2 1 1,-3 0-1,-1 1 1,-2 0 0,-3 0-1,-4 1 1,9-39-36,-10 11 0,-11 13 0,-12 19 0,-16 7-1315,-16 8 1192,-10 11 0,-16 16 0,-2 9 0</inkml:trace>
  <inkml:trace contextRef="#ctx0" brushRef="#br0">17484 4590 8141,'-16'5'119,"2"4"0,4 3 63,5 5 0,3 9 0,4 2 1,3 7-52,5 7 0,10 4 0,1-1 0,0-1 37,1-2 0,-3-7 0,8-1 0,2-6 18,6-7 0,0-5 0,5-5 0,1-6-74,-1-3 1,-5-4 0,1-5 0,-2-7-50,-3-5 0,-7-4 1,-3 2-1,-5-5-172,-5-4 0,-4-1 1,-7-3-1,0 0-96,0-3 1,-6 0 0,-1 8-1,-1 2 176,-5 6 0,-2 4 1,-4 3-1,-2 3 244,1 6 1,1 10 0,0 8 0,-2 8-1,2 10 0,1 6 0,3 8 0,1 1 65,3 2 1,4 5-1,7-1 1,0 4-327,0 0 1,0 0-1,0-5 1,0 1-355,0-1 1,0 1 0,0-3 0,2-5 55,3-4 1,-1-4 0,6-6-1,2-4 344,2-5 0,16-10 0,3-4 0</inkml:trace>
  <inkml:trace contextRef="#ctx0" brushRef="#br0">18365 4841 7975,'-16'-9'135,"7"4"1,2 10 0,0 8 0,-3 6 206,-4 7 0,3 5 1,1 8-1,-3 5-107,-1 1 1,6 11-1,3-9 1,3 2-73,2 0 1,2 3-1,3 1 1,7-5-337,7-4 1,0-5 0,8-8-1,-1-3-479,-2-7 0,6-2 1,-4-14-1,2-3 48,-2-5 0,2-8 0,-5-10 604,1-5 0,3-11 0,4-3 0</inkml:trace>
  <inkml:trace contextRef="#ctx0" brushRef="#br0">18742 4998 8481,'-16'0'418,"7"4"1,4 6 0,3 11-338,2 7 0,0 9 0,0 1 0,-1 2-138,-5 4 1,3 0-1,-6-1 1,0-2-77,1-3 1,-1 2-1,-1-7 1,3-5-97,0-3 1,5-4 0,-3-6-327,3 1 1,2-9 0,2-7-502,3-9 1056,-3-12 0,12-10 0,-6-9 0</inkml:trace>
  <inkml:trace contextRef="#ctx0" brushRef="#br0">18710 5187 7975,'0'-25'65,"2"-4"0,2 4 1,3 1 197,1 3 1,-2 3 0,4 4 0,2 4 159,2 5 0,2 5 1,0 5-150,0 5 1,3 10 0,0 2 0,-2 3-131,3 3 1,1 1-1,0 5 1,3 1-89,0 1 0,4-1 0,-7-7 0,-1-5 132,-3-6 0,4 1 1,0-13-5,-2-2 1,-3-8 0,-6-7 0,-4-7 51,-5-7 1,5-6 0,-1-5-1,-2-4-557,-1-5 0,-2-4 0,0 1 0,0 3 43,0 1 1,0 1-1,0 2 1,0 7-4038,0 7 4315,0 6 0,7 13 0,2 2 0</inkml:trace>
  <inkml:trace contextRef="#ctx0" brushRef="#br0">19308 4794 7975,'16'-5'0,"-1"-1"0,8 1 0,2 5 258,-1 0 1,6 7 0,-4 5 0,2 8 0,0 6 243,-2 4 0,-7 6 0,2 4 0,-3 2 107,-3 2 0,-1 10 1,-3-5-1,-6 3-211,-3 3 0,-6 4 0,-6-1 0,-11 3-774,-7 2 1,-9-1 375,1 1 0,-15 7 0,2 2 0</inkml:trace>
  <inkml:trace contextRef="#ctx0" brushRef="#br0">10000 6130 8114,'-37'-65'69,"1"-3"-42,1 0 0,9 9 1,5 8-227,3 7 1,-5 15-1,-3 13 1,-7 9 254,-9 5 1,-12 23 0,-18 14 0,35-10 0,-1 3 41,-2 4 1,0 4-1,-1 3 1,1 4-1,2 3 1,1 2 0,2 3-1,0 1 67,2 2 1,2 2-1,0 11 1,4 2-1,5-3 1,2 1-1,2 3 1,1 2-15,2-1 0,2 1 1,4 7-1,3 1 1,3-5-1,2 0 1,3-2-1,3 1-210,4-2 0,3-1 0,2-4 0,5-2 0,8-5 0,4-2 0,2-5 0,4-2-191,2-3 1,4-3-1,9-3 1,4-6-1,-2-8 1,2-5-1,4-3 1,1-5 75,1-3 0,2-5 0,0-7 0,-1-7 0,-1-5 1,-2-5-1,-2-7 0,-4-5 197,0-6 0,-3-7 0,-1-7 0,-4-6 0,-1-10 0,-4-3 0,-2-3 0,-3-1 6,-2-4 1,-2-2 0,-10 20 0,0-1 0,-3 0 0,6-27 0,-3 0 0,-8 27 0,0-1 0,-2-1 412,1 0 1,-1 0 0,-2 0-1,1-25 1,-4 1 0,-2 1 0,-3 2-1,-4 7 1,-5 2-352,-3 3 1,-6 3 0,-9 7 0,-8 5-1,-5 11 1,-6 8 0,-5 6 0,-5 7-92,-7 7 0,-4 6 0,-1 4 0,-2 5 0,-8 5 0,0 3 0,0 1 0</inkml:trace>
  <inkml:trace contextRef="#ctx0" brushRef="#br0">11226 16158 7991,'-7'-30'0,"-3"2"0,-4 2-50,-2-2 0,1 5 1,-3 2-1,-3 4-19,-5 1 1,-11 2-1,-6 2 1,-6 3-1,-7 2 296,-5 4 0,-1 1 0,-11 2 62,-2 0 0,-7 9 0,-4 7 1,1 8-246,42-10 0,0 2 0,1-1 0,0 1 0,-36 17 0,2 4 27,8 5 0,2 3 0,15 1 0,6-3-62,6-1 1,15-1-1,8 2 1,9-1 11,6 2 0,9-1 1,10 1-1,13-2-25,15 2 1,15-1-1,16 1 1,-36-24 0,1 0-57,2-1 0,2 1 1,7 1-1,2 1 0,-2-1 1,0-2-1,4 2 0,0-1-188,1-2 0,1 0 0,2-1 0,0-1 0,0 0 0,1 0 0,2-1 0,1 0 135,2-2 1,2 0-1,3-2 1,1-1-1,1-4 1,1-2 0,-2-1-1,0-1 72,-1 0 0,0-2 0,5-3 0,-1-3 0,-4 0 0,-2-3 0,-2-3 0,0-1 26,-2-1 1,-1-1-1,-6-4 1,-1-1 0,-2-1-1,-2-2 1,-3-1 0,-2-2 183,-3-2 1,-1-2 0,-3 2-1,0-1 1,-5-1 0,-1-2 0,-3 1-1,-1 0 356,22-29 1,-11-13-1,-18 5 1,-9 0 150,-9 1 1,-7-1 0,-9-2 0,-14 0-362,-17 1 0,-16 0 1,20 38-1,-3 1 1,-4 1-1,-1 2-216,-3 3 1,-3 1 0,-10-1-1,-4 3 1,0 2 0,-3 3-1,-4 1 1,-3 2-420,-5 3 1,-2 3-1,-2 1 1,0 3-1,-4 3 1,1 3 0,0 2-1,1 3-186,0 3 0,0 4 506,23-2 0,0 2 0,1 0 0,-23 10 0,0 1 0,22-7 0,-1 0 0</inkml:trace>
  <inkml:trace contextRef="#ctx0" brushRef="#br0">11447 6224 8434,'-14'-1'-672,"1"-3"-116,3-1 1056,6-7 1,-3 3-134,7-7 0,2 7 0,3 4-81,6 3 0,10-3 1,7 0-1,8 0-65,12-2 1,18-2 0,18-9 0,-36 8-1,2 0 13,7-3 0,3-1 0,7-1 0,4-1 1,6-2-1,3-1 0,3-2 0,2-1-159,-27 5 1,0 0 0,2 0 0,5-1 0,1-1 0,1 0 0,2-2-1,1 0 1,0 0 0,0 0 0,0 0 0,0 0 153,0 1 1,-1-1 0,1-1-1,4-1 1,0-2 0,-1 0 0,-4 0-1,1-1 1,-2 0 0,1 1-1,-1-1 1,0 0 88,-2 1 0,0 0 1,1-1-1,3-3 1,1 0-1,-1 1 0,-4 2 1,-2 0-1,0-1 1,-1 1-1,-2 0 1,0 0-54,-2 1 0,-1 0 0,0 0 0,1 0 0,0 0 0,0 1 0,24-8 0,-2 0 0,-5 2 1,-2 0 163,-3 2 1,-2 0-1,-8 3 1,-2 0-1,-4 3 1,-3 2-1,-6 2 1,-1 1 105,32-11 1,-7 7-1,-25 11 1,-10 4-1060,-11 5 0,-15 2 0,-12 6 0,-15 9-722,-12 9 0,-12 2 1478,1 0 0,-1 2 0,-6-2 0,-2 2 0</inkml:trace>
  <inkml:trace contextRef="#ctx0" brushRef="#br0">15566 4810 8583,'26'0'25,"4"-2"0,6-2 0,13-3 0,9 0 263,7 0 0,12 2 0,-2 5 1,-2 0-248,-1 0 0,-6 2 0,-8 3 0,-8 6-31,-6 3 1,-7 3 0,-13 6-1,-10 7-184,-12 4 0,-23 22 1,-19 5-1,14-25 1,-2 0-490,-5 4 0,-3 0 663,-4 5 0,-2-1 0,-1 0 0,-1 0 0,-3 3 0,0 0 0</inkml:trace>
  <inkml:trace contextRef="#ctx0" brushRef="#br0">8412 6869 8240,'2'-21'0,"1"0"24,3 2 1,-3 3 0,-8 5 64,-6 6 0,-11 5 1,-13 7-1,-14 9-32,-12 8 0,-14 8 0,-4 4 0,35-15 0,-1 0-9,-4 2 1,0 0-1,-2 0 1,-1 1 0,-3 0-1,0 1 1,-1 0-1,0 0-114,-2 1 0,1 1 1,0 2-1,0 1 1,-1-2-1,-1 0 1,2 1-1,1 0-2,1-1 0,1 1 0,4-1 0,1 0 0,-1 1 0,2 0 0,2-2 0,1 0-193,2 0 0,2 0 1,-30 20-1,8 2 1,8-7-194,7-3 1,7-10 453,5-8 0,6-5 0,9-6 0,7-3 0</inkml:trace>
  <inkml:trace contextRef="#ctx0" brushRef="#br0">6667 7199 8240,'19'-46'0,"-3"4"0,-11 6-420,0 10 0,-3 8 651,-2 8 0,0 10 1,-2 7-1,-1 17 109,-2 14 1,-8 8-1,5 3 1,-1 1-385,4 3 0,3 3 0,5-6 1,6-1 11,7 2 1,10 1 0,0-1 0,6 1-539,4-1 1,-1 3 0,5-1 569,-1-3 0,5-1 0,-4-2 0</inkml:trace>
  <inkml:trace contextRef="#ctx0" brushRef="#br0">4403 8000 11043,'7'-22'-249,"2"4"0,6-1 499,1 7 1,0 5-1,1 9 1,4 5 167,5 8 1,2 20 0,2 18-1,0 8-338,3 9 1,0 8-1,-3-1 1,-2 5-274,0 2 0,-14-35 0,-2 1 0,-4-3 1,0-1-1,-1 5 0,0 1-117,-2 3 0,0 2 0,2 6 1,0 1-1,-3 0 0,1 0 0</inkml:trace>
  <inkml:trace contextRef="#ctx0" brushRef="#br0">7374 5265 8157,'-71'9'433,"6"7"1,11 10-464,12 9 1,7 9 0,5 12 0,2 8 0,4 4 28,1 2 0,9-2 1,9-5-1,3-2 38,2-3 1,14-11 0,9-12 0,10-7 61,9-7 0,14-11 1,7-6-1,7-8-138,12-6 0,-36 2 0,2 0 0,4-1 0,1-1 0,1-1 0,0-1-222,1 0 1,2 0 0,11-1 0,0 0-50,-3-3 1,1 0-1,11-3 1,2 0-1,0-1 1,1 0-1</inkml:trace>
  <inkml:trace contextRef="#ctx0" brushRef="#br0">13003 3788 10205,'14'-35'293,"7"14"0,0 28 0,-2 16 1,-7 10-813,-6 9 1,-12 2 0,-6-1 0,-7-1 363,-7 2 0,-2 6 1,0 3-1,3-3 415,3-1-1,8-1 1,9-1 0,6 0-83,10 0 1,13-7 0,22-3-1,11-6-108,17-5 0,-28-15 0,4-4 0,6-2 0,1-1 0,4 0 0,1-1-134,3-1 0,2-1-359,12 0 0,1 0 0,0-1 0,1 0 0,-21 0 0,0 0 0,0 0 0</inkml:trace>
  <inkml:trace contextRef="#ctx0" brushRef="#br0">11116 15199 8038,'-47'-9'-170,"2"-5"-132,3-5 0,2 5 1,3 7 125,-5 0 0,-3 7 0,-4 2 1,-2 10 532,-1 7 1,-1 8 0,6-3-1,2 2-130,3 2 0,3 11 1,8-8-1,1 4-116,4 3 1,5 1 0,11 6-1,4 1-17,5 3 1,2 6 0,6-2 0,9-1-172,8 2 0,13 1 0,7 4 0,8-1 12,11 1 1,2 0 0,-28-29 0,1 0 0,0-2 0,1 0 48,-1-1 0,1 0 0,7 2 0,2-1 0,-2-1 0,1-1 0,3-1 0,1 0-91,1 0 1,2-1-1,10 2 1,2-1 0,-1 1-1,1-1 1,4-1 0,1-1 72,4 0 1,0-1-1,6 0 1,1-2 0,0-4-1,0-2 1,3-1 0,1 0-142,1-2 1,1-1 0,-23-5 0,1-2 0,-1-1 0,23 1 0,0-2 0,-28-2 0,0 0 0,0-1 158,27-2 1,1-2 0,-28 0 0,0-1 0,0-1 0,26-5 0,-1-2 0,-2-2 0,-2-1 32,-1-2 1,-1-2 0,-1 0 0,-2-1 0,-5-2-1,-2-1 1,-4 0 0,-1-2 10,-3 0 0,-2-2 1,0-1-1,-2-1 1,-9 5-1,-2 0 0,-2 0 1,-2 0 306,-3 1 0,-1-2 1,28-30-1,-14 4 1,-10 0 148,-7 0 1,-17-4-1,-8 4 1,-6 0-109,-4 0 0,-20-9 0,-9 2 1,-13 0-296,-12 0 0,22 26 1,-3 2-1,-2 1 1,-3 2-1,-3-1 1,-3 1-52,-5-1 0,-3 1 0,-6 1 0,-4 2 0,-6 5 0,-3 4 0,-4 1 0,-1 3-277,-4 1 0,-2 3 1,17 5-1,-2 2 1,-1 1-1,-5-1 1,-1 2-1,-1 1 1,-5 1-1,-2 0 0,-1 2 174,18 0 1,-1 1 0,-1 0 0,0 1-1,-3 1 1,0 1 0,-2 1 0,1 1 0,-5 1-1,0 0 1,-1 2 0,1-1 0,-1 1-1,1 1 1,-1 0 0,0 0-44,0 1 1,-1 0-1,0 0 1,0 2-1,-3 1 1,0 1-1,0 1 1,2 0-1,2 0 1,2 1-1,0 0 1,0 1-1,3 0 1,1 0 0,0 1-1,2 0 116,2 0 0,1 1 0,1 0 0,0 0 0,1-1 0,0 1 0,1 0 0</inkml:trace>
  <inkml:trace contextRef="#ctx0" brushRef="#br0">24984 6020 8022,'0'-32'-3,"-2"-1"-170,-3-3 1,-4 1 0,-7-5 0,-1 3 274,-4 7 1,-5-1-1,-11 8 1,-5 2 132,-3 5 1,-9 11-1,-6 2 1,-5 6-107,-3 8 0,-12 17 1,3 8-1,38-14 1,1 2-70,0 1 0,1 2 0,-2 6 1,1 2-1,-2 5 0,0 2 1,2 3-1,1 1-76,0 4 0,2 1 1,0 2-1,2 1 1,1 3-1,1 3 1,1 2-1,1 2 35,1 2 0,3 4 1,1 9-1,3 2 0,5-3 1,2 0-1,1 2 1,2 1-184,2-3 1,2 1-1,2 5 1,5-1 0,4-3-1,6-2 1,3-5-1,5-1 128,4-3 1,5-2-1,5-3 1,4-4 0,3-7-1,4-3 1,4-3 0,2-3-229,4-4 1,3-5 0,6-8-1,3-7 1,0-8 0,1-5 0,2-5-1,-1-6 137,-1-4 0,-1-8 1,5-12-1,-2-9 0,-4-10 1,-4-7-1,0-4 0,-1-5 158,-19 17 1,-1-2 0,-1-2-1,-1-3 1,-1-1 0,-1-2-1,-1-3 1,0-1 0,-2-1-1,-1 1 1,-1-1 0,-1-1-28,2-1 0,-1-1 0,-1-1 0,0-5 1,-1-2-1,-2 1 0,-1 0 0,-2 1 0,-1-1 1,-1 2-1,-2-1 0,-1 2 145,-2 2 0,0 0 0,-3 0 1,0-1-1,-1-1 0,-3 2 1,-4-20-1,-3 3 0,-4 5 1,-5 2 7,-4 3 0,-8 5 0,-7 12 0,-9 5 0,-10 7 0,-6 6-157,-8 7 0,-4 5 0,-3 2 0,-3 4 0,-13 5 0,-4 4 0,1 1 0</inkml:trace>
  <inkml:trace contextRef="#ctx0" brushRef="#br0">19041 6397 8293,'29'0'0,"5"0"0</inkml:trace>
  <inkml:trace contextRef="#ctx0" brushRef="#br0">18475 6146 7322,'-6'-11'-634,"-1"2"777,-1 2-169,4-5 0,-3 4 0,5-6 0,-1 1 156,-2 3 1,-2 1-1,3-3-84,-1 1 1,-7 8 0,1-2-70,-3 3 1,-1 2 0,-1 0 0,0 0 52,0 0 0,1 0 0,-1-2 1,0-1 61,0-3 1,-4-1 0,-1 4-1,0-4-39,-2-2 1,0 4 0,-5-5 0,2-3 68,-2-1 1,-2-1-1,-1-1 1,-1 0-35,1 0 1,-7 1 0,-3 1 0,-1 2 21,1 1 0,-7 8 0,-4-3 1,0 5-11,-3 1 0,5 8 0,-6 6 0,2 6 2,3-1 1,-3 7 0,0 4-1,0 6 22,-1 4 1,0 2-1,4 7 1,4 4 8,1 4 0,-1 10 0,9 3 0,1-1-29,4 1 1,-2 5 0,10 0 0,1 4-18,3 0 1,5 6 0,6-8-1,5 0-116,3 0 0,4 1 0,3-8 0,7 0-98,7 0 1,4 3-1,5-6 1,0-5-5,5-2 1,0-10 0,11 3 0,3-6 14,4-5 0,15-11 1,2-10-1,7-5 62,4-5 0,-35-7 1,1-1-1,2-4 1,0-2-1,2-1 1,0-1 8,3-2 1,-1-1 0,3-5-1,-1-1 1,-4 1 0,0-2-1,-2-1 1,0-1 15,-1-1 0,1 0 0,0-2 0,0 1 0,-5 1 1,0-1-1,-2-1 0,0-1 92,35-25 1,-37 21 0,-1-2 0,32-27 0,-3-2 116,-1-4 1,-10-6 0,-28 30 0,-3-1 0,20-40-48,-8-4 0,-21 31 0,-3-3 1,-1 5-1,-1 0 0,-2-1 1,-1-1 45,-1 1 0,-1 0 0,-1-5 0,-1 0 0,-3 4 0,-2 0 0,-1 0 0,-1 1 57,-3-1 0,-2 2 0,-8-36 0,-13 7 1,-6 13-464,-10 8 0,-17 9 1,-3 22-1,-8 9 164,-6 9 0,33 12 0,0 4 63,0 3 0,-1 3 0,0 0 0,0 3 0,-1 4 0,-1 3 0,-4 0 0,1 1 0</inkml:trace>
  <inkml:trace contextRef="#ctx0" brushRef="#br0">16085 6161 8304,'-42'-31'-5,"0"1"0,0 4 214,2 5 1,-6 5 0,4 9-1,-5 14 1,-3 21 23,-3 21 0,24-16 1,1 4-1,1 7 0,1 3-134,0 1 0,1 2 0,4 1 0,2 1 0,3 2 0,3 2 1,2 0-1,4 0 0,3-1 0,3 0-62,1-3 0,3 0 1,4 2-1,4-1 1,4-9-1,3-3 1,4-1-1,3-3-133,4-1 1,3-4 0,6-4 0,3-5 0,5-6-1,2-4 1,3-4 0,0-4 3,0-4 0,1-6 0,3-6 0,0-7 0,-3-8 0,-3-6 0,-1-4 0,-2-5 125,0-7 1,-2-3-1,-3-6 1,-2-3-1,-3-5 1,-2-1-1,-4 2 1,-3 0-38,-2 2 0,-4 0 0,-2-5 0,-5 1 1,-8 10-1,-3 2 0,-3 3 0,-2 1 45,-2 4 0,-6 3 1,-35-30-42,-24 20 0,30 29 0,-4 3 0,-3 4 0,-2 2 0,1 0 0,0-1 0</inkml:trace>
  <inkml:trace contextRef="#ctx0" brushRef="#br0">8192 5187 8251,'0'-21'-1615,"0"0"1737,0 0 0,0 21 0,0 12 0,-2 18 0,-3 14 136,-6 6 1,-2 20-112,-3-2 0,0 18 0,-1-1 0,7-38 0,0 1-66,0 1 0,-1 1 0,1 8 0,-1 1 0,3 0 0,1 1 0,-1 2 0,0 2-145,0 3 1,0 0 0,0-1 0,1-1 0,-1 3 0,0 0 0,1 1 0,0 0 112,1 2 0,1 0 0,-1 6 0,0 0 0,2-6 0,1 1 1,-1-1-1,-1 1-23,0-4 1,-2 2-1,0 11 1,0 2-1,-1-4 1,1-1-1,-1 5 1,2 2-87,2-26 1,1 1-1,-1 1 1,-1 2-1,0 0 1,1 1-1,1 2 1,0 1 0,0-1-1,0 0 1,0-1-1,1 0 74,-1 0 1,2 0 0,-1 0 0,1 6 0,1 1 0,0-2 0,-1-6 0,1-2 0,1-1 0,-1 1 0,0 0 0,1-1-44,2 28 0,0-1 1,-1-29-1,1 1 1,0-1-1,5 25 1,0 0-1,0-5 1,0 1-45,0-2 1,0-1 0,-1-1 0,1 0-1,1-5 1,0-2 0,0-4 0,1-1 72,0-3 1,1-2-1,0 1 1,1-3 0,-3-6-1,1-2 1,1-1-1,1 0 12,0-2 1,0-1 0,-2 0 0,-1-1-1,14 36 1,-2-5-14,0-3 0,5-6 0,-3-8 1,-1-7 127,1-8 1,5-6 0,-3-11 0,1-5-105,0-3 0,0-3 0,6 1 1,1 0 405,4-1 1,3 6-1,9 2 1,0 2-313,-2 2 0,16 8 1,-6 2-1,6-2 49,2-2 1,5-1 0,3-1 0,2-1-123,-1-4 1,2 2-1,-2-7 1,1-2 7,-2-2 1,4-1 0,-4-2 0,4-2-18,2-1 1,0-8 0,1 3 0,2-6-39,2-6 1,0 3-1,-6-8 1,1-1 17,0-2 1,-1-2 0,1 3-1,-2 0-13,-4 3 1,-3 1 0,-7-3 0,0 0 140,0-6 0,-1-5 1,3-10-1,0-5-29,-2-9 1,-25 14 0,1-4 0,-4-6 0,-1-3-1,2-5 1,0-1-91,0-5 1,0 0 0,-2 1 0,0-1 0,-1-5 0,-2 0 0,2-4 0,-1-1-131,0-4 0,-1-3 0,2-6 0,-1-2 0,-13 23 0,-2 0 0,1-2 0,0-2 0,0-1 0,0-1 55,0-1 1,1-1 0,-2-2-1,0-7 1,-1-1 0,-2-1-1,0 3 1,-1 0 0,-1 0 0,0-3-1,-1-1 1,-1 0-126,-1-1 0,-1-2 0,-1 1 1,0 2-1,0 0 0,-1 0 1,-1-2-1,0 0 0,0 0 1,0 1-1,0 0 0,-1 1 100,0 0 1,-1 1 0,1-1 0,0-1 0,0-1 0,0 1 0,-2 4 0,0 0 0,-1 1 0,1 2 0,-1 1 0,0 1 0,-1 2 0,1 1 1,-1 0-1,1-3 0,-1-1 1,1 0-1,0 5 0,0 1 1,1 0-1,-1 0 0,1 1 1,0-1-81,-1 1 0,0 0 0,0 1 0,0-26 1,0 2-1,-1 2 0,0 1 0,0 5 0,0 3 14,0 4 0,0 1 0,0 1 0,0 4 1,0 11-1,0 3 0,0 5 0,-2 0-20,-3-34 1,2 7-1,-8 12 1,-1 7 619,-2 6 0,-3 4 0,-3 3 0,-2 3-6,-3 1 1,-1 2 0,-7 4 0,-2 0-320,-2 2 1,-12-8 0,0 13-1,-5 3 89,-5 4 1,-8 3 0,-4 2 0,-4 2-195,-6 2 0,37 8 1,-1 0-1,0-1 1,-1-1-1,-1 2 1,0-1 36,0 0 1,0 1 0,-12-1 0,-1 1 0,3 1 0,0 0 0,-1-1 0,-1 0-6,-2 0 0,0-1 0,0 0 0,0 1 0,-4 2 0,-1 0 0,-2 0 0,-1 0-62,0-1 1,-3 2 0,-11 2-1,-2 1 1,4 1 0,0 2-1,-4 2 1,0 1-193,1 2 1,-1 2-1,22-2 1,-2 0-1,1 1 1,-2 1-1,1 0 1,0 2-1,-1 0 1,-1 2 0,1 0-326,-1 2 1,0 1-1,0 1 518,-3 2 0,0 2 0,2 1 0,6 1 0,1 1 0,1 1 0,-5 1 0</inkml:trace>
  <inkml:trace contextRef="#ctx0" brushRef="#br0">9733 10169 8248,'-53'-26'0,"-1"0"0,2 1 0,-1 1-33,3 1 0,-1 1 1,1-2-1,1 1 0,-32-12 1,6 7-146,3 10 0,-6 13 0,1 19 1,-2 19 45,38-8 1,0 4 0,-5 9 0,1 3-1,2 5 1,1 2 0,1 3 0,1 1 300,0 6 1,2 3-1,3 1 1,2 2-1,0 6 1,3 1-1,2 0 1,3 1 143,2 2 0,3 3 0,3 8 1,4 2-1,4-6 0,4-1 0,3 5 1,4 1-291,3 0 1,4-1-1,2-25 1,2 1-1,3-2 1,2-1-1,1-1 1,2-1-1,1 0 1,1-1-1,2-1 47,2 0 0,3-1 1,0-1-1,15 21 0,3-3 1,4-6-1,2-2 0,0-5 1,2-3-324,0-4 0,2-4 1,7 0-1,3-6 0,-3-9 1,2-6-1,1-4 0,1-4 76,0-4 1,1-5 0,-1-4-1,0-4 1,2-7 0,-2-6-1,-1-5 1,-1-5 85,-3-6 1,-1-5 0,1-10 0,-4-7 0,-9-2 0,-4-4 0,0-3 0,-1-2 146,-2-3 1,-3-3 0,-6-8 0,-3-3-1,-3 2 1,-2-1 0,-5-3 0,-3 1 237,-4 1 0,-3 1 0,-3 1 0,-4 0 0,-8 3 0,-5 1 0,-2 0 0,-4 0-147,-4-3 1,-4 1-1,-9 1 1,-3 2 0,-1 6-1,-4 2 1,-2 6-1,-3 3-293,-1 4 0,-3 4 0,-7 6 1,-3 5-1,-1 6 0,-1 6 0,-1 6 1,-2 6-1,-1 7 1,0 7 145,0 9 0,-1 6 0,-4 5 0,0 5 0,-2 3 0,1 3 0,-3-2 0</inkml:trace>
  <inkml:trace contextRef="#ctx0" brushRef="#br0">19009 3332 7809,'-48'-24'0,"0"-1"0,2 3 0,0 2 0,3 4 0,0 3-196,-41-8 0,-3 15 1,-1 13-1,43 3 0,0 3 1,-6 5-1,0 3 1,-2 1-1,0 3 196,-3 1 0,0 2 0,-6 5 0,2 2-46,4-4 0,1 1 0,2 1 0,2 2 0,2-1 0,2 2 0,2 1 0,2 3 179,2 0 0,2 2 0,1 2 0,2 3 1,7-3-1,3 2 0,1 3 0,4 0 74,3 3 0,3 1 1,2 5-1,3 3 1,5 2-1,3 1 1,3 2-1,4 1-223,2 2 1,5 2 0,9 5 0,5 0-1,4-3 1,3 0 0,4 3 0,3 0-38,-12-25 1,2 1-1,2-1 1,7 6 0,1 0-1,2-2 1,0-3 0,1-2-1,1 0 1,2 1 0,1-1-1,0-1-105,2 2 0,1-2 0,1 0 0,3-1 0,0-2 0,3-2 0,0-4 0,2-1 0,1-3 0,1-1 0,0-2 0,2-1 28,2-2 0,0-2 0,3-4 0,1-5 0,2-3 1,0-4-1,-4-5 0,-1-4 0,0-3 0,-1-1 1,-1-4-1,-1-3 138,-1-2 1,-2-4 0,0-3-1,0-5 1,-1-3 0,-2-4-1,-1-4 1,-3-4 0,-1-3-1,1-1 1,-2-3 0,-1-2 259,-1-2 0,-1-2 1,-2-2-1,1-5 0,-1-2 1,-1-1-1,-2 0 1,-1-2-1,-1 0 0,-1 0 1,-2-2-1,-1 0-71,-1-1 0,-2 0 1,-1-2-1,-1-3 1,-2-2-1,-3 1 1,-3 2-1,-1 1 1,-3 0-1,-2 2 1,-2 1-1,-1-1-212,-3 3 0,-2 0 0,-3 0 0,-2 2 0,-3 1 0,-3 0 0,-9-25 1,-7 2-1,-5 6 0,-8 2 15,-7 5 0,-6 4 0,-4 2 0,-4 4 0,-4 5 0,0 0 0</inkml:trace>
  <inkml:trace contextRef="#ctx0" brushRef="#br0">22421 12841 8101,'-65'-14'0,"-5"-6"250,-3-8 0,1 5 0,-3 7-154,0 9 0,29 9 0,0 3 0,0 3 0,1 3 0,-4 5 0,0 3 0,-2 5 0,1 3-152,0 1 1,2 3-1,-1 4 1,2 2-1,0 1 1,1 3-51,1 1 0,1 3 0,3 2 0,3 2 0,4 0 0,2 1 0,3-1 0,2 0 103,5-1 1,2 2 0,1 6 0,3 0-1,7-5 1,3 1 0,1 2 0,3 0-40,1 3 0,3 0 1,7 0-1,3-1 0,5 0 1,3 0-1,2-1 0,1 0 34,3-2 0,3-1 0,7 4 1,3-2-1,-2-6 0,1-2 0,3 2 1,2 0-69,1 1 1,2-2 0,3-1 0,0-3 0,1-1 0,2-3 0,-2-6 0,1-2 34,-1-3 0,1-3 0,-1-3 0,0-4 0,-2-6 0,0-3 0,0-4 0,0-3 77,-1-4 1,0-3-1,7-6 1,-1-4-1,-4-8 1,-2-3-1,0-4 1,-1-1 73,-1-4 0,-1-2 1,0-6-1,-1-1 0,-2-2 1,-2-1-1,-1-1 0,-2-2-25,-2-3 0,-2-2 0,-1 1 1,-2-2-1,-5-4 0,-3-2 1,-1 0-1,-2 0-29,-3 0 1,-3 0-1,0-5 1,-3-1-1,-6 6 1,-3 0 0,-1 2-1,-1 0-86,-3 3 0,-4 2 1,-6 1-1,-5 3 1,-4 6-1,-3 3 1,-2 5-1,-3 4-493,-4 4 1,-3 6-1,-5 7 1,-1 5 522,-4 4 0,-2 4 0,-3 2 0,0 2 0,-1 3 0,0 2 0,-4 3 0,1 0 0</inkml:trace>
  <inkml:trace contextRef="#ctx0" brushRef="#br0">25377 12810 8081,'-16'-47'-340,"0"0"0,1 7 1,-3 3-1,-3 4 333,-5 1 1,-5 6 0,-8 3 0,-10 4 107,-12 5 0,-14 9 0,31 3 0,-1 0 0,-3 4 1,-2 2 24,-5 2 1,-2 3-1,-3 3 1,-2 3-1,-4 4 1,-1 4 0,-2 2-1,0 4-214,-1 2 1,0 2 0,-3 3 0,1 3 0,4 4 0,2 3-1,-2 4 1,1 2 135,1 2 1,1 3-1,5 2 1,2 1 0,1 5-1,4 3 1,3 1 0,3 2-18,6 1 1,2 2 0,14-19-1,1 2 1,3-1 0,-2 22 0,4 1-1,4 3 1,2 0-66,4-1 1,3 1-1,2 5 1,4 0-1,5-5 1,4-3-1,5-2 1,4-2-153,3-1 1,6-3-1,9-6 1,5-4-1,4-6 1,3-4-1,3-3 1,3-5-20,3-2 0,5-5 1,9-4-1,4-6 0,-2-10 1,1-4-1,4-5 1,1-4 193,4-4 0,0-7 0,-23-3 0,-1-5 0,0-2 0,-1-3 0,-1-4 0,0-1 1,-1-2-1,-1-2 0,0-3-10,0-2 1,1-3 0,-1-2 0,2-5 0,1-2-1,-2-3 1,-4 0 0,-1-3 0,-1-1 0,1-1-1,-2-1 1,0 0 52,-2-2 0,0 0 1,-1-3-1,1-5 0,0-3 1,-2 2-1,-3 5 0,-2 1 1,-1 0-1,0-1 0,-1-1 1,-1 0 89,-2 0 1,0 1 0,-2-2 0,-2-4 0,-1-1-1,-2 0 1,-4 6 0,-2 1 0,-2 0 0,-2 2 0,-1 0-1,-3 0-36,5-26 0,-8 1 0,-12 9 0,-12 4 1,-13 9-1,-11 7 0,-14 5 0,-10 8 98,11 16 0,-6 5 0,-4 4-184,-19 3 0,-7 5 0,0 4 0,0 2 0,0 2 0,-3 3 0</inkml:trace>
  <inkml:trace contextRef="#ctx0" brushRef="#br0">15770 8110 8012,'-26'-44'0,"0"-1"0,0 0 0,-1 0 0,2 0 0,0 0 128,0 1 0,1 1 1,-23-32-1,-2 12 0,-4 11 316,-4 8 0,-11 20 0,-9 17 0,-7 14-386,40 1 1,-1 5-304,-7 9 0,1 5 0,3 0 0,1 3 0,-5 9 0,1 2 352,3 1 0,2 0 1,2 3-1,2 3 1,4 3-1,1 3 0,1 1 1,2 3-221,1 5 1,2 2 0,0 4 0,4 3 0,5 3 0,2 0 0,2 1 0,3 0 23,3 1 1,1 0 0,0 4-1,3 0 1,5-3 0,3 0 0,0-1-1,1-1 14,2 0 1,3-1 0,6-3 0,4-3 0,2-7-1,4-3 1,4-2 0,2-1 1,5-1 0,2-3 0,3-5 0,1-2 0,3-4 1,2-3-1,1-4 0,3-2-132,-1-3 0,3-4 0,5-4 0,0-5 0,-1-6 0,1-4 0,0-4 0,2-3 118,2-3 0,0-6 0,-1-4 1,-2-6-1,2-12 0,-3-6 1,1-6-1,-3-5 89,1-8 0,-2-5 1,1-5-1,-3-4 1,-4-3-1,-4-4 1,-2-1-1,-3-2 19,-4 0 0,-2-2 0,-11 23 0,-1-1 0,-2 0 0,-1 2 1,-2 0-1,0 1 0,5-28 0,-1 0 252,-4 5 1,-2 2 0,-5 7 0,-2 2 0,-3 7-1,-4 2 1,-3 5 0,-4 2 17,-4 5 0,-5 2 1,-33-24-1,-14 22 1,-10 19-145,-7 18 0,37 15 0,1 6 0,-38 17 0,5 16-147,41-15 0,2 2 0,0 0 0,2 3 0,2 6 0,2 3 0,3 0 0,-1 0 0</inkml:trace>
  <inkml:trace contextRef="#ctx0" brushRef="#br0">19229 8205 6867,'-66'-2'0,"0"0"0,0 3 0,2 3 85,2 5 1,2 5 0,9 7 0,2 7-1,0 11 1,2 6 0,2 4 0,3 3-1,2 5 1,1 1-187,0 4 0,1 2 0,-1 5 1,2 0-1,4-2 0,3 1 1,2-4-1,3-1-64,4-2 1,2-1 0,3-1-1,2-1 1,6-9 0,2-1 190,0-1 1,2-1 0,9 41 0,21-8 0,-4-39-1,5-2 1,6 2 0,4-3-10,6 1 0,3-2 0,6-2 0,3-2 0,6-3 0,4-4 0,2-2 0,2-4-44,4-2 1,1-4 0,3-3-1,1-4 1,-3-10 0,-1-6 0,-1-5-1,0-4-107,0-5 1,-2-6 0,2-11 0,-3-7 0,-4-5 0,-3-4 0,0-3 0,-2-4 391,-21 20 0,-1-2 0,-1 0 0,15-21 0,-3-2 0,-1-5 0,-3-1 0,-3 2 0,-3 0 42,0 0 0,-4-1 1,-7 1-1,-4-1 1,-6 5-1,-3 0 1,-6 3-1,-5 1-260,-3 4 1,-7 2-1,-11 4 1,-8 5-1,-11 3 1,-9 5-1,-10 4 1,-7 8-395,-13 4 1,-6 8-1,14 11 1,-5 5-1,-2 2 354,-10 4 0,-3 4 0,-1 1 0,19-1 0,0 1 0,-1 1 0,-1 2 0</inkml:trace>
  <inkml:trace contextRef="#ctx0" brushRef="#br0">27751 11804 7901,'-2'11'0,"-1"-1"-313,-2 2 1,-1 2-1,6 2 591,0 0 1,2-1 0,2 1 0,2-2 0,5-3 491,6-6 0,1 2-586,8-2 0,6 0 1,6-5-1,2 0 145,4 0 0,1-8 0,4-8 1,2-7-271,1-1 0,1-11 0,-6 2 1,0-4-198,0-2 1,-1-4 0,-3 1 0,-3-2-66,-1 2 0,-2-3 0,-8 1 0,-1-5 205,-2-3 1,-6 0-1,-1 4 1,-5 1 20,-4 0 1,-6 3 0,1 6 0,-5 7-68,-5 1 1,-11 9 0,-12 5 0,-7 11-60,-7 8 0,-15 20 1,-6 16-1,-4 9 103,32-20 0,0 2 1,0 4-1,1 2 0,-4 2 1,0 3-1,3 1 1,1 3 229,1 1 1,1 0 0,2 1-1,2 1 1,7-2 0,2 0-1,3-2 1,2 0 55,-3 34 0,12 4 0,19-10 0,19-7-71,21-10 0,21-14 0,-29-25 0,2-3 0,5-2 0,1-4-326,5-2 1,3-3 0,7-6-1,1-5 1,3-1 0,-1-4-1,3-3 1,-1-4-319,0-4 1,0-3 0,4-4 0,-2-2 428,-7-2 0,-2-1 0,4-3 0,0-1 0,-5 2 0,-1 0 0</inkml:trace>
  <inkml:trace contextRef="#ctx0" brushRef="#br0">29276 10578 7887,'9'-2'-109,"-2"-3"1,-2-5 0,0-4-1,1-2 339,1 0 1,-6-5 0,5-1 0,-5-1 448,-1 0-497,0-5 0,-1 9 0,-5-5 38,-4 1 0,-6 2 0,-5 5 0,-3 2 45,-1 4 1,-5 3 0,4 7 0,-3 3 60,-3 8 1,1 6-1,1 16 1,4 4-193,5 5 1,5 9-1,6 3 1,4 0-167,5 0 0,1 2 0,3-7 0,6-6-162,7-2 0,10-6 0,2-9 1,5-5 76,4-4 0,-1-8 0,-4-4 0,-1-7-234,1-8 1,-1-8 0,-1-15 0,-4-3 174,-5-6 0,-4-11 0,-3-4 1,-3-6 36,-6-5 0,2-2 1,-2-7-1,1-2 3,1-6 0,-4 1 1,6 0-1,-2 6 140,-4 4 0,-1 1 0,-2 10 0,0 7 307,0 5 1,0 11 0,0 5 0,0 7 573,0 7 1,-7 11 0,-2 6-454,1 8 0,-6 13 1,5 17-1,-2 13-214,1 14 0,6 9 0,-1 10 0,3 2-245,2 2 1,0 0 0,0-4 0,2 1-667,3-3 1,4 1-1,7-15 1,0-3-671,-1 1 0,3-10 1363,3-5 0,3 0 0,8-7 0</inkml:trace>
  <inkml:trace contextRef="#ctx0" brushRef="#br0">29685 9887 8142,'7'-9'439,"3"-3"0,11 6 0,7 1-14,7-2 0,5 5 1,8-3-1,-1 3-225,0 2 1,5 0 0,-1 0 0,-4 2-597,-3 3 0,-9 2 0,0 6 0,-7-5-872,-7-1 0,-4 4 1268,-1-6 0,0 7 0,-1-3 0</inkml:trace>
  <inkml:trace contextRef="#ctx0" brushRef="#br0">30031 9981 7819,'15'0'41,"1"0"0,0-2 0,0-1 0,-1-3 1279,1 3-1635,0 8 0,0 6 1,-2 8 222,-4 2 0,-3 0 0,-7-4 1,-2 2-371,-3 2-1,2 0 1,-6-5 0,2 0 417,3-1 1,3 1 0,2 0 115,5 0 0,2-6 0,8-1 0,0 0 225,-1-1 1,-1 3 0,-1 6-1,-5 2 152,-1 2 1,-1 0 0,-8-5 0,-3 0-302,-6-1 0,-8 5 0,-4-3 1,1-5-297,-1-3 0,-3-4 0,5-5 0,3-1 149,6-5 0,-2-16 0,5-12 0</inkml:trace>
  <inkml:trace contextRef="#ctx0" brushRef="#br0">30094 9053 7929,'-7'-8'314,"-4"2"1,-1 12 0,1 6 0,6 9-256,3 10 0,2 15 1,0 11-1,0 6-1780,0 5 1721,14 4 0,-3-7 0,12-4 0</inkml:trace>
  <inkml:trace contextRef="#ctx0" brushRef="#br0">28804 8943 7995,'-69'32'143,"2"8"1,-4 7 0,35-20 0,2 2 4,0 1 0,1 1 0,2 6 0,1 1 0,2 3 1,2 2-1,3 3 0,2 2-95,3 5 1,1 1 0,3 5-1,2 1 1,5 1 0,4 2-1,1 0 1,2 1-233,2-1 0,5 0 0,5 6 1,7 0-1,7-8 0,4-2 0,3 2 1,2-1-95,2-3 0,5-2 1,8 1-1,5-2 1,-1-8-1,3-3 1,4 0-1,2-2 29,7-1 0,2-4 0,2-3 0,2-4 1,5-4-1,2-3 0,2-3 0,0-2 244,0-1 0,3-4 0,-24-5 0,2-2 0,-1-1 0,24 0 0,-1-3 0,-28 0 0,0-2 0,0 0 0,27-3 0,0-3 0,-27 1 0,0-2 0,-1-2 0,25-12 0,-2-4 0,-4-2 0,-3-5 111,-1-3 1,-3-6-1,-5-6 1,-4-6 0,-4-2-1,-4-5 1,-3-1-1,-3-3 80,-3-2 1,-4-4 0,-15 17 0,-1-2 0,-4 0 0,1-25 0,-4 0 0,-2-4 0,-3 0 87,-2 1 1,-4-1-1,-4-4 1,-4 0-1,-5 3 1,-4 1 0,-3 3-1,-4 1-107,-4 3 1,-5 2 0,-8 4 0,-5 5 0,-5 8 0,-5 4 0,-5 5 0,-5 6-90,-6 5 1,-5 6-1,-9 7 1,-4 9-1,22 11 1,-1 4 0,-1 3-1,-2 1 1,-2 3-1,0 2-246,-2 1 0,-1 3 0,1 3 1,1 4-1,0 3 0,2 1 0,2 0 1,2 2-1,1 0 0,4 0 1,1 0-1,1 1 163,-23 13 0,2 1 0,1 0 0,2 1 0,7 1 0,1 1 0</inkml:trace>
  <inkml:trace contextRef="#ctx0" brushRef="#br0">27830 9006 8184,'-16'-15'-13,"2"-12"92,3-11 1,-1-13 0,5-5 0,-2-5 99,-3-9 0,-2-8 1,-5-2-1,-5 6 56,-8 8 1,-12-4 0,-3 12 0,-9 8-81,-5 10 0,-14 12 0,-3 21 0,-5 14-92,-2 17 1,42-2 0,0 5-1,-2 8 1,1 5 0,2 7 0,4 4-188,1 4 0,4 5 0,2 12 1,4 5-1,6 3 0,4 4 1,6-26-1,2 2 0,1 0 145,0 3 1,2 1 0,1 1 0,0 5-1,2 2 1,2-1 0,3 0 0,1 0 0,2 0-1,2 1 1,0 0 0,2 1-129,1-1 1,1 1 0,1 0-1,2 1 1,2-1 0,1 0-1,2-2 1,2-2 0,1 1-1,0-2 1,1 0 0,1 0-72,1-2 1,1-1-1,2-1 1,2 2-1,2-1 1,0-2-1,1-3 1,1-1 0,1-1-1,1-2 1,3-2-1,1 0 108,2-1 0,3-2 0,1-1 0,3-2 1,2-1-1,1-3 0,0-3 0,2-2 0,1-2 1,0 0-1,1-2 0,0 0-1,2-1 0,0-1 0,3-2 1,7 0-1,4-2 0,-1-2 1,-3-3-1,0-1 0,0-2 1,1-1-1,1-1 0,-1-2-7,0 0 0,-1-2 0,1-2 0,5-2 0,1-3 0,-2-2 1,-3-3-1,-2-1 0,0-4 0,1-1 0,0-4 0,0-2 2,0-3 1,0-4 0,1-3 0,1-4 0,1-4-1,-2-3 1,-1-5 0,-1-3 0,-1-3 0,1-3-1,0-2 1,-1-2 42,-1-3 1,0-3-1,-1-2 1,-14 10-1,-1-1 1,0-2-1,-2-1 1,12-15-1,-3-1 1,-1-2-1,-13 15 1,0-1-1,-1-1 1,0-1 183,-2 0 1,0 0 0,0-2 0,-1-1 0,1-5 0,1-3 0,-1 0 0,-2 0 0,-3 2 0,-1 1 0,-1-1 0,-1 0 0,0-1 0,-1 0-1,-1-1 1,-1-1-40,1-1 0,-1 0 0,-1 0 1,-1-2-1,-2-1 0,-1-1 1,-1-1-1,-2 2 0,-3 3 1,0 2-1,-2-1 0,-2 1 1,2-20-1,-3 1 0,-2 1 47,-2 2 1,-4 1 0,-3 0 0,-6 0 0,-4 0 0,-5 4 0,-4 8 0,-5 4 0,-3 1 0,-5 1 0,-4 1-1,-4 3-131,-3 1 1,-4 2-1,-7 3 1,-11 2-1,-7 4 1,-4 5-1,13 14 1,-2 3-1,-2 3 1,-2 2-1,-5 0 1,-2 3-1,-2 3 1,-2 1-112,9 2 1,-1 2-1,-2 2 1,-1 1 0,-1 3-1,-7 3 1,-1 2-1,-1 2 1,-1 3 0,0 1-1,10 1 1,-1 1 0,0 2-1,-1 2 1,1 0-1,-1 1 1,-2 2 0,1 1-1,-1 1 1,-1 1-1,1 2 1,0 0-629,-3 2 1,1 1 0,-1 1 0,1 1 0,-2 2 0,0 1 710,6 0 0,-1 3 0,0 0 0,0 1 0,-1 1 0,1 0 0</inkml:trace>
  <inkml:trace contextRef="#ctx0" brushRef="#br0">28804 9745 7950,'-47'-14'0,"0"4"0,0 4 397,0 5 0,0 9 0,-1 12 1,1 16-1,2 20-56,3 14 1,5 7 0,11 3-280,5 4 1,11-4 0,8 6 0,12-2-462,16 0 1,11-8 0,14-7-1,8-7 154,-23-32 1,2-2 0,1-4 0,2-3 0,5-4 0,2-4-1,1-3 1,0-2-38,-1-2 0,0-5 1,7-11-1,0-7 1,-4-2-1,-2-5 1,1-6-1,-2-5 282,-1-5 0,-2-4 0,-2-1 0,-4-4 0,-3-6 0,-3-4 0,-4 0 0,-3-2 110,-1-4 1,-4-1 0,-4-3 0,-3 0-1,-3-1 1,-3 0 0,-1 2 0,-3 0 178,-2 2 0,-4 1 0,-4 2 0,-4 0 0,-5 3 0,-5 2 1,-3 3-1,-6 3-172,-4 4 0,-6 5 1,-6 6-1,-6 6 0,-6 7 1,-5 6-1,-3 4 0,-2 4-436,-7 3 0,-1 5 0,-8 7 0,0 7 319,4 7 0,1 4 0,-5 2 0,0 3 0,2 3 0,0 1 0</inkml:trace>
  <inkml:trace contextRef="#ctx0" brushRef="#br0">29103 3065 8129,'-33'-47'0,"-2"0"0,-3 1-180,-3 4 1,5 11-1,-8 12 1,-7 8 0,-6 13 298,-4 12 0,-11 17 0,9 17 0,-2 7 0,33-22 0,0 3 0,0 3 0,1 4 29,-1 5 0,1 3 0,2 5 0,2 2-146,0 1 0,2 2 0,2 4 1,4 1-1,0 7 0,3 1 1,1-1-1,2 1 0,2 3 1,3 1 177,0 3 0,3 0 1,5-4-1,2 0 1,5 4-1,2 1-426,1-6 1,4-1 0,7 2 0,4-2 0,2-8 0,3-3 0,5-2 0,4-3 165,3-2 0,3-4 0,1-8 0,4-5 0,6-4 0,2-5 0,0-5 0,3-5-141,1-4 1,1-6-1,2-5 1,0-7-1,-2-8 1,-1-6-1,1-6 1,-2-5 111,0-7 1,-1-4 0,3-8 0,-2-5 0,-2-5 0,-1-5 0,0-3 0,-1-3 220,0-2 0,-4-2 0,-3-3 0,-2-3 0,-16 26 0,0-1 1,-1-1-1,-2-1 0,-1 0 0,-2 0-101,1-1 0,-2 0 0,-1-1 0,8-22 1,-3 1-1,-5 5 0,-3 2 0,-4 6 0,-2 2 419,-4 7 0,-5 2 0,-9 5 0,-6 3 0,-26-23 0,-19 17-43,-20 15 0,-13 17 1,38 16-1,-2 4 0,2 3 1,1 4-388,-1 5 0,0 4 0,-2 2 0,0 3 0,6 3 0,1 1 0,-2 1 0,0 0 0</inkml:trace>
  <inkml:trace contextRef="#ctx0" brushRef="#br0">30723 5501 8080,'-56'-3'17,"0"-1"1,-1 4 0,2 0 0,6 0 0,2 2 0,1 4 0,1 4 114,1 3 0,1 3 1,-6 8-1,2 5 0,-2 6 1,2 3-1,-3 4 0,0 2-180,-1 1 0,1 4 0,-2 9 0,2 1 1,3-5-1,2 0 0,2 2 0,2 2 195,0 1 1,3 2 0,4 0 0,4 1 0,5 0 0,4 1 0,4 0 0,3 0-94,3 0 0,4 0 0,3 2 0,5 1 0,5 0 0,5 1 0,5-1 0,5 0-223,3 1 1,4-1-1,8 3 1,5-2 0,4 0-1,3-1 1,6 1 0,4-1 28,-17-21 1,2-1-1,2-1 1,1-2 0,1-2-1,1-2 1,1-1 0,2-2-1,0-2 1,26 11 0,3-4-137,-2-7 1,3-7 0,1-9-1,2-12 1,-1-15 0,0-10-1,-1-10 1,-2-9 242,-28 7 0,-1-3 0,-2-4 0,3-8 1,-2-4-1,-2-3 0,-1-4 0,-3-4 0,0 0 1,1-4-1,-1-2 0,0-1 101,2-4 0,-1-2 0,0-1 0,-12 15 0,0-1 0,-2 0 0,1-1 1,0 1-1,0-1 0,-1 0 0,0 0 0,-1 1 0,-1 0 0,-1-1 1,0 1 41,0 0 0,-1 0 0,0 0 0,-2 0 0,5-19 0,-2-1 0,-2 0 0,-4 6 0,-2 1 0,-3 1 0,-4 4 0,-3 2 0,-3 1-76,-4 5 0,-2 2 0,-7 1 1,-13-19-1,-14 8 0,-16 14 1,-11 10-1,-14 7 0,-9 11-423,16 13 1,-4 5 0,-4 5 0,7 6 0,-4 4 0,-2 3-1,0 1 389,-7 3 0,-1 2 0,-1 1 0,-1 1 0,12-2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9340 8771 8260,'1'-14'-121,"5"3"0,4 4-165,4 0 0,2 5 0,0-3 0,-1 3 287,1 2 1,0 0 0,0 0 96,-1 0 1,3 0 0,1 2 105,2 3 0,7 4 0,-2 7 0,4 0 1,3-1-38,4 1 1,3 0-1,7-1 1,0-1-159,0-3 1,6 1 0,1-5 0,2 0-43,3 0 1,8 4-1,2-4 1,3 1 21,3 4 0,4-3 0,5 0 1,-40-5-1,1 1 7,1-1 1,0 0 0,-1-2 0,-1 0 0,2 1 0,-1-1 0,2-1-1,1 0 22,0-1 0,1 0 1,1-2-1,0-1 1,-2-1-1,0 1 1,1-1-1,0 1-1,0-1 0,1 1 0,5-3 0,1-1 0,-2 2 1,0 0-1,1-1 0,0 0-105,1 1 1,1-1-1,3-1 1,-1 0 0,-1 2-1,0 0 1,-2-1-1,1 0 62,-1 0 0,0 1 0,1-1 0,1 0 0,1 2 0,-1 1 0,1-1 1,-1 1-18,1 0 1,-1-1-1,3-1 1,1-1 0,-2 4-1,0-1 1,2 1 0,0-1 31,1-1 0,0 1 0,-3 2 1,-1 0-1,0-1 0,1-1 0,0 2 1,0 0-12,3 1 1,0 0 0,2 0 0,-1 0 0,-1 0 0,0 0 0,0 0 0,0 0 39,0 1 1,0-2 0,0-1 0,1-1 0,1 0 0,-1 1 0,2-1 0,-1 1 9,0-2 0,0 1 1,-2-1-1,-1 1 1,1-3-1,-2-1 1,1 3-1,-1 0 5,0 0 0,0 1 0,2-3 0,0 1 0,-4 1 0,-1 1 0,0 0 0,-1-1 5,-1 1 0,0-1 1,2 0-1,-1 1 1,-4 1-1,-1 1 0,0-2 1,-1-1-41,2-1 1,-1 1 0,-1 2 0,-1-1 0,-3-2 0,-1-1 0,-1 0-1,-1 0 72,42-8 0,-41 9 0,0 0 0,29-6 1,-4 1 60,-4 1 0,0-3 0,-1 5 1,-7 0-8,-8 0 1,5 1 0,-10 6 0,0 0-105,1 0 1,3 0-1,-9 0 1,2 0-39,0 0 1,-2 0-1,2 0 1,-4 2-20,1 3 1,-4-3 0,7 5 0,0-2 101,-2 1 0,5 1 0,-1-2 0,5 4 268,3-1 0,8 1 1,-5-5-1,1 1-58,-3-2 0,-4-1 0,-2-2 1,-4 0-399,-6 0 1,-7 0 122,-14 0 0,-1 7 0,1 2 0</inkml:trace>
  <inkml:trace contextRef="#ctx0" brushRef="#br0">22641 7623 7915,'-19'-51'0,"0"-1"0,-2 2 0,-2 1 0,-2 2 0,-1 3 0,4 4 0,-1 3 0,-29-29-372,-4 6 1,-13 13 0,29 28 0,-3 3 0,-7 1 0,-2 2 518,-6 1 0,-2 3 0,-12 3 0,-1 2 0,-4 0 0,0 2 0,-3 2 0,-1 0-152,-1 2 1,-2 2-1,20 0 1,-1 2-1,0 1 1,3 3-1,0 1 1,-1 1-1,-1 2 1,-1 1-1,0 2 61,1 0 0,1 2 0,-2 1 0,-4 1 0,-1 2 1,1 1-1,5 0 0,1 2 0,0 1 0,0 0 1,0 1-1,0 0 2,0 1 1,1 0 0,0 2 0,3 3 0,0 0 0,3 2 0,4-3 0,2 1 0,1 2 0,2 0 0,0 2 0,2 1 0,-21 20 0,2 3 1,4 3-1,5 2 1,11-2-1,6 1 0,3 2 1,4 1-128,3-2 0,5 3 0,6 10 0,8 1 0,5-7 0,6-1 0,6 2 0,7 0 2,7 3 0,8-2 0,12 0 0,9-4 0,-13-25 1,3-2-1,2-1 0,4 1 0,3-2 0,1-1-33,4 0 0,2-1 0,3-2 0,7-1 1,4-2-1,0-2 0,1-2 0,1-1 1,1-3-1,3-2 0,2-2 0,0-2-83,2-3 1,1-3 0,0-3 0,-1-2 0,0-3 0,0-4-1,0-4 1,1-3 0,-1-4 0,0-3 0,-2-3 0,1-3 140,0-3 0,0-5 0,-1-3 0,-2-3 0,-1-5 1,-2-3-1,0-4 0,-2-4 0,-1-2 0,-1-2 1,-1-3-1,-2-1 138,-2-2 0,-1-1 0,-1-3 0,-15 13 1,0-2-1,-1 0 0,-1-2 0,-1 0 0,-1-1 1,-1-1-1,-1 0 0,1-1 0,-1 0 0,-1-1 1,-1 0 81,0-1 0,-1 0 1,-1-1-1,-1 0 1,11-18-1,-1 0 1,-2-2-1,-1 0 1,-2-1-1,-2-1 1,-3 3-1,-2 0 0,-2-1-4,-3 3 0,-1 0 0,-5 1 0,-5 3 1,-3 0-1,-7 2 0,-5-20 0,-11 5 1,-11 7-1,-10 5-147,-11 7 0,-13 8 0,2 22 0,-8 6 0,-5 6 0,-10 3 0,-5 6 1,-3 3-29,13 3 0,-2 3 0,-1 2 0,-1 1 0,-6 0 0,0 3 0,-2 0 0</inkml:trace>
  <inkml:trace contextRef="#ctx0" brushRef="#br0">9088 7136 8301,'-26'0'-10,"1"0"157,3 0 0,-4 0 1,5 0 63,1 0 1,5 2 0,6 3-115,9 5 1,9 6-1,13 3 1,12 4-258,11 1 1,20-3 0,18 6 171,-35-13 1,2 0 0,8-2 0,1 0 0,7 1 0,1 0 0,7 1 0,1-2-174,3 1 1,3-1 0,-21-3 0,1 1-1,1-1 1,1-2 0,0-1 0,1 0-1,3 0 1,1-1 0,0 0 163,1-1 0,1 1 1,1-2-1,4-1 1,1-2-1,0 1 1,0 1-1,0 0 1,1 0-1,1-1 0,0-1 1,2 0-179,1 1 0,0-1 1,1-1-1,1 0 1,0-2-1,1 0 0,1 0 1,1-1-1,0-1 1,0 0-1,1-2 1,0 0 196,0-1 0,-1-1 1,1 0-1,-19 2 0,0-1 1,1 1-1,-1-1 0,0 0 1,-1 0-1,1 1 0,0-1 1,0 0-1,1 0 1,1 0-1,-1 0 52,0 0 0,1 0 0,-1 0 1,0 1-1,-1 0 0,-2 0 1,1 1-1,0 0 0,21-3 0,1 0 1,-1 0-1,-2 0 0,0 0 1,-1-1 2,0 1 1,1-1 0,-2 0 0,-3 0-1,-1 0 1,-2 0 0,-2 1 0,-2 0-1,0 1 1,-4 0 0,-2 2 0,0-1 29,-4 1 0,0 0 0,-1 0 0,-2 3 0,1 0 1,-2 1-108,24-2 0,0 2 0,-1 4 0,-2 0 0,-10 0 0,-1 1 0,-1 0 0</inkml:trace>
  <inkml:trace contextRef="#ctx0" brushRef="#br0">20440 4951 8458,'-59'-36'0,"-1"1"0,3 1 0,1 3-13,2 2 0,1 4 1,3 4-1,0 5 1,4 7-1,0 2 1,0 3-1,1 1-209,0 1 0,-1 3 0,-8 7 0,0 5 0,1 1 0,-1 3 88,-3 3 1,-1 2-1,0 5 1,1 4-1,-2 0 1,1 2-1,0 3 1,2 2-1,3-1 1,1 2 254,3 2 0,0 0 0,4 1 0,1 2 0,6 4 1,3 2-1,2 0 0,1 1 11,4 0 1,2 3 0,2 8 0,5 2 0,5-3 0,3 2 0,2 2 0,2 1-113,2-1 0,3 1 1,9 4-1,4 1 1,3 0-1,5 0 1,5-1-1,4-1-195,7 4 1,6-3 0,4-4 0,6-2-1,5-1 1,5-2 0,-18-21 0,2-1 0,1-1 102,2-1 0,2 0 0,2-1 0,11 3 1,2 0-1,1-4 0,0-4 0,0-2 0,1-1 1,5-1-1,0 0 0,1-1-104,2-1 1,1 0 0,2-3 0,5-4 0,2-3 0,0-1 0,-2-2 0,0-1 0,-1-3 0,0-2 0,0-3 0,1-1 132,0-3 0,1-1 1,0-2-1,0-3 1,0-2-1,0-3 0,0-4 1,-1-3-1,0-2 1,-2-3-1,0-1 0,-1-3 106,-2-2 1,-1-1 0,-1-4 0,2-5 0,-1-3 0,-1-2 0,-4-1 0,-1-1 0,-1-3 0,-1-1-1,-1-2 1,-1-2 117,-1-1 0,-2-2 1,-2-1-1,-1 1 1,-1-1-1,-2-2 1,-2-1-1,-2-1 1,0 0-1,-2 0 1,-2-1-1,0 0-34,-2 0 0,-2-1 1,-1-1-1,-1-1 0,-1 0 1,-4 0-1,-4 4 1,-4 0-1,-1 0 0,-3 3 1,-1 0-1,-4 0-33,-2 3 1,-3 0 0,-3 0 0,1-19-1,-9 2 1,-11 6 0,-9 3 0,-10 6 0,-10 5-258,-11 5 1,-9 9 0,-21 6-1,-9 12 1,20 12 0,-2 7-1,-2 2 1,-6 3 0,-3 3-1,-1 4 143,14 0 0,-2 4 0,0 1 0,-1 0 0,-3 1 0,-1 1 0,0 1 0</inkml:trace>
  <inkml:trace contextRef="#ctx0" brushRef="#br0">11226 7309 8401,'-71'-16'0,"1"2"-63,0 4 1,2 3 0,-7 7-1,-2 1 95,2 5 1,5 11 0,-2 13-11,2 5 1,2 14 0,7 0 0,5 5 3,9 5 0,2 9 0,10 7 1,5 6-30,7 2 1,15-33-1,1 0 1,1 0 0,1-1-1,2 2 1,1 0-83,0 1 0,2 1 0,3 0 0,3 0 0,1-3 1,3 0-1,3-1 0,2-1 9,1 1 1,3 0 0,7 4 0,2-1-1,0-7 1,0-1 0,3-1 0,1-2 14,3-2 1,2-1 0,4 0 0,3-1 0,2-2 0,1-2 0,1 0 0,2-1-52,3-2 1,2-1 0,0-1 0,0-2-1,5-2 1,1-2 0,-1-1 0,0-1 77,-1-1 0,1-1 0,5-1 0,1-2 0,-1-2 0,-1-2 0,3-2 0,-1-2 30,0-2 0,-1-3 1,-2-4-1,0-3 0,-2-3 1,0-4-1,-1-3 0,-1-4-8,0-5 1,-1-3-1,0-6 1,-2-2 0,-3-3-1,-2-1 1,0-2 0,-2-2 148,0 0 1,-2-1-1,0-3 1,-1-2-1,-2-3 1,-1-1-1,-3 0 1,-1-1 66,-3 2 0,-2 0 0,-5-1 1,-1 1-1,-1 2 0,-1 0 0,-3 1 1,-1-1-1,-3-2 1,-1 1 0,-3 1-1,-2 0 1,-7 5 0,-2-1 0,-1 1-1,-2 0 29,-5-41 0,-15 4 0,-18 9 1,-15 8-533,-13 13 1,-20 27 0,33 18 0,-1 4 298,-8 6 0,-1 4 0,-1 2 0,-1 5 0,-10 8 0,-1 3 0,-1 1 0</inkml:trace>
  <inkml:trace contextRef="#ctx0" brushRef="#br0">11887 9352 8139,'-40'0'142,"3"0"0,5 0 315,6 0 0,9 9 1,8 7-1,2 11 1,4 14 298,1 11-842,9 14 0,-4 1 93,8 6 1,-6-6-1,4-3 1,0-8-1,-2-11 187,-1-4 1,1-12 0,-3-8-556,1-3 1,0-11-111,-5-7 1,0-20 0,2-16 0,2-10-44,1-8 0,2-23 1,-2 1-1,4-8 331,0 0 0,0 39 1,1-1-1,-2 1 1,0 1-1,9-42 191,1 4 0,2 19 0,3 9 0,2 11 350,3 4 0,7 4 1,3 9-1,2 5 247,4 4 0,0 3 0,-1 3 0,-1 6-241,2 3 1,-6 9 0,-3 5-1,-7 8-214,-7 6 1,-5 9 0,-6 3 0,-6 2-169,-8 4 1,-11 0 0,-13-1 0,-7-1-132,-7 2 1,2-6-1,-2-1 1,0-4 69,2-1 1,-4-6 0,7-2 0,2-1 60,2-4 1,3 0 0,4 1 0,7 2 17,7 3 0,5 1 0,8 5 0,5 1-96,4-1 1,13 6-1,8 0 1,8-2-165,1-2 1,5-9 0,-1-3 0,5-3-200,3-3 0,8-6 0,-4-4 1,1-3 33,1-2 1,0-14 424,4-7 0,8-14 0,2-5 0</inkml:trace>
  <inkml:trace contextRef="#ctx0" brushRef="#br0">13349 9006 8139,'-3'-43'0,"-8"6"0,-10 11 296,-7 7 1,-5 12 0,-4 7 0,-3 12 440,0 12 0,1 8 0,8 13 0,1 1-844,4 2 0,5 7 1,9-5-1,3 1-194,2 5 0,4-4 0,8 2 1,5-3 115,4-4 0,6 2 0,-3-14 0,-3-4 96,0-3 1,-5-9-1,-1 2 393,-1-3 0,-3-9-315,-9-4 1,1-3-1,-6-2 1,-2-2-400,-2-3 1,0 1 0,0-5 409,-2 2 0,-3-12 0,-13 2 0</inkml:trace>
  <inkml:trace contextRef="#ctx0" brushRef="#br0">13428 9163 8139,'15'0'0,"-4"0"0,-2 4 0,-2 8 675,-4 14 1,4 13 0,-2 13-1,-1 8-829,-2 6 0,-4-3 0,-5 1 0,-7-6 79,-5-4 0,-2-3 1,5-9-1,2-7 53,3-7 0,-3 0-296,4-7 0,3-9 318,2-12 0,10-21 0,4-12 0</inkml:trace>
  <inkml:trace contextRef="#ctx0" brushRef="#br0">13789 9038 8133,'25'-9'0,"-3"6"627,1 6 1,0 13 0,3 12-1,-5 8-20,-4 12 1,-1 7-1,-2 14 1,-3 4-871,-6 4 1,-5 5-1,-7-2 1,-7-7-262,-5-6 0,-9 4 1,2-9-1,-4-3-306,-2-5 1,1-12 829,0-5 0,-8-11 0,-1-3 0</inkml:trace>
  <inkml:trace contextRef="#ctx0" brushRef="#br0">13428 9619 8099,'7'-26'830,"7"2"0,10-1-714,13 1 0,19 5 0,10-2 1,11 5-117,-32 10 0,1 1 0,-1 2 0,1 1 0,0 3 0,2 3 0,3 6 0,-1 3 0,-2 4 0,0-1 0</inkml:trace>
  <inkml:trace contextRef="#ctx0" brushRef="#br0">21037 4291 8281,'2'-24'0,"2"3"-627,1 3 0,5 8 1,-3 1 580,2 2 1,-5 16 0,-1 13 0,-6 12 428,-8 7 0,-3 12 1,-3 8-1,-3 7 97,-1 5 0,2 11 1,7-7-1,2 0-427,-3 0 0,5 0 0,-1-15 1,2-6 61,3-5 1,-3-11 0,2-5 0,2-7-610,1-7 0,0-11 0,-1-6 120,-3-8 1,1-11 0,5-13 0,0-7-660,0-7 1033,7-3 0,2-17 0,7-2 0</inkml:trace>
  <inkml:trace contextRef="#ctx0" brushRef="#br0">21195 4212 8243,'12'-15'0,"2"1"0,5 3 601,4 6 1,3 10 0,5 9 0,3 11-405,2 11 1,-8 15 0,2 7-1,-6 3-198,-4 2 0,-5 3 0,-2-1 0,-5-6-134,-1-3 0,-1 1 0,-6-4 0,0-3-241,0-1 1,-7-7-1,-4-2 1,-3-1-478,-2-4 0,1-4 853,-1-5 0,-7-3 0,-1-7 0</inkml:trace>
  <inkml:trace contextRef="#ctx0" brushRef="#br0">21085 4873 8205,'-14'-27'0,"5"3"210,9 1 0,10-3 0,17 5-150,9 2 1,8 8 0,5 4 0,1 2-902,3 0 0,-2 0 841,-10 5 0,12-7 0,-4-2 0</inkml:trace>
  <inkml:trace contextRef="#ctx0" brushRef="#br0">21855 4480 8051,'-9'-7'0,"4"-4"-62,3-3 0,16-2 1,7 2-1,9 0 0,5 1 529,2-5 1,10-1 0,-4 3-1,1 2-125,1 4 0,-1-3 0,-2 8 0,-7 2-252,-7 1 1,0 2 0,-7 0-745,-2 0 1,-3 9-1,-7 5 381,-9 5 273,-14 2 0,-11 2 0,-6 1 0</inkml:trace>
  <inkml:trace contextRef="#ctx0" brushRef="#br0">21698 4605 8188,'-14'11'0,"3"-1"-85,6 3 1,17 0 0,9 3 0,7 2-26,4 3 1,-1-2 0,1 5 0,-3-1 458,-3-4 1,2 4-1,-5-2 1,0-2 46,0-1 0,-8 2 0,-4 1-254,1-1 1,-5-3 0,-2-1-1,-1-2 71,1-4 0,-3 4 0,3-3-263,-3 3 1,-8-4-1,1 1 1,0-1-164,-2-1 1,3 5-1,-6-4 236,-2 4 0,5-3 63,2-1-43,-4-6 0,7-4 0,-3-11-131,3-3 1,2 4-1,2-1 92,3-1 0,-3 3 0,5 1 115,0 1 1,-4-4 0,8 4 65,1-2 0,-3 6 0,1-2-245,2 3 1,2 2 0,2-2-214,0-3 0,0 3 1,-1-3-44,1 3 0,0 2 0,-1 0 0,1-1-35,0-5-1,0 5 1,-1-5 0,1 5 351,0 1 0,-1-7 0,1-2 0</inkml:trace>
  <inkml:trace contextRef="#ctx0" brushRef="#br0">21996 4825 7151,'6'-10'0,"1"-1"-107,1-1 0,3 3 0,5-1 0,1-2 470,4-2 1,-2 0-1,6 2 1,-3 3-301,-2 2 0,2-4 0,-1 4 1,-1 0-84,-3 0 0,4 2 0,2 5 0,1 0-395,4 0 1,0 0-1,2 0 1,-1 0 414,5 0 0,1 0 0,3-7 0,2-2 0</inkml:trace>
  <inkml:trace contextRef="#ctx0" brushRef="#br0">23066 4385 8188,'10'-31'-420,"1"-1"0,-8 8 264,2 3 0,-5 11 0,-7 4 0,-8 6 144,-10 6 1,-10 9 0,-1 11 0,-1 4 5,-2 2 0,11-1 0,-1 0 0,4 3 39,6 2 1,3-3 0,6 6 0,6-2-3,8-1 1,13 1 0,13-6 0,7-1 16,3-4 1,-5 2 0,3-5-1,-3 0 108,-3-1 1,1 4 0,-14-5-1,-5-1 115,-7-3 1,-9 4 0,-12 2 0,-17-1-93,-18 1 1,-17 5 0,-11-2-1,-7 2-130,40-15 1,-1 0-1,-3 2 1,0 0-1,3-2 1,1 0-1,-1 1 1,0 0-50,-38 12 0,37-11 0,1 0 0,-36 10 0</inkml:trace>
  <inkml:trace contextRef="#ctx0" brushRef="#br0">9387 13863 8017,'0'-9'-345,"2"2"415,3 7 1,4 0 0,8 0 0,2 0 60,2 0 1,5 0-1,-3-1 1,3-3-24,8-1 1,-3-2-1,7 3 1,1-1-85,3 2 1,8 1 0,5 2-1,1 0-51,3 0 0,2 0 0,2 0 0,0 0 26,0 0 0,8 0 1,1 0-1,-2-2 46,3-3 0,1 3 0,1-5 0,-4 0 19,-1-3 0,4 1 1,-3-1-1,4-3-25,6-1 1,4 0-1,-3 4 1,1 3-24,4 0 1,-3 5 0,1-3-1,-1 3-36,0 2 1,0-2-1,-5-1 1,-3-2 4,-2 1 0,1 3 0,-7 1 0,-2 0 81,-1 0 1,1 5 0,3 0 0,-3 0-91,0 2 1,15-3 0,-11 4 0,1 1-112,1 0 1,1 0 0,-1 3-1,1-3 70,2-2 1,11-2-1,-7-5 1,1 0 94,0 0 0,-35-1 0,1 0 0,2-1 0,0-1 1,2-1-1,0-1 63,0 1 0,1-1 0,4-3 0,0-1 1,-1 2-1,0 2 0,1-1 0,0-1-36,2 0 0,0 0 1,3 1-1,1 0 1,-2 0-1,0 0 1,1 1-1,-1 1-40,-1 1 0,-1-1 1,2 1-1,0 1 1,-1 2-1,1 0 1,0 0-1,0 0-34,3 0 1,-1 0 0,-3 0 0,1 0 0,0 1 0,0 0 0,2 0 0,-1 1 14,3 0 0,0 2 0,2 1 0,1 2 0,-2-3 0,1 1 0,1 0 0,-1 0-171,-1 1 1,1-2 0,9-1 0,1 0 0,1 2 0,0 0 0,1 1 0,0-1 108,2-1 0,1 0 0,1 3 0,2-1 0,0-3 0,0 1 0,1-1 0,1 1 72,2-1 1,1 1 0,0 2-1,0 0 1,0-2 0,-1 1 0,0 0-1,1 0 10,-2 0 1,1 0 0,-25-2-1,1 0 1,0 0 0,-1 1 0,-1 0-1,0 0 1,1 0 0,1-1 0,0 1-126,1 0 1,-1 0 0,1 0 0,1-1 0,0 0 0,1 0 0,0 0 0,0 1-1,1-1 1,-1 1 0,0-1 0,1 1 65,1-1 0,1 0 0,0 0 0,5-1 0,1 1 0,0-1 0,-4-2 0,1 0 0,-1 0 0,3 0 0,-1 0 0,1 0-112,0 0 0,0 0 0,1 0 0,6-2 0,1-1 0,0 1 1,-3-2-1,0 1 0,0-1 0,2 0 0,0 0 0,0 0 203,1 0 0,-1 1 0,1-1 0,-2 0 0,0-1 0,-1 0 0,-1 2 0,0 1 0,0-1 0,-1-1 0,0 1 0,0-1-51,-1 1 0,-1-1 0,1 1 0,1 1 0,1 0 1,-1 0-1,-4 0 0,-1-1 0,0 0 0,-1 0 1,-1 0-1,0 0 135,-2 0 0,-1 0 0,1 0 0,2 2 0,0 0 0,0 0 0,-7-1 0,0-1 0,-1 1 0,28-1 0,-2 1 79,0-1 1,-3 0-1,-5-2 1,-2 0-1,-7 2 1,-3 1-1,-5 0 1,-2 0 185,-6 0 0,-3 2 0,32 14-399,-27 7 0,-2 7 0,-24 4 0,-6-1 0</inkml:trace>
  <inkml:trace contextRef="#ctx0" brushRef="#br0">25125 11930 7816,'0'-51'0,"0"-6"0,0-6 0,-1 5 0,-3 7-192,-1 8 1,-9-1 0,-2 6-1,-10-1 252,-9 1 19,-12-13 0,-18 13 1,27 13-1,-2-1-83,-3 0 1,-2 1 0,-4 0 0,-3 0 0,-4 1 0,-2 1 0,-4-1 0,-1 2 100,-3 1 0,-3 0 0,-11 1 1,-2 2-1,0 2 0,-1 2 1,25 5-1,-2 1 0,0 1-114,-3 1 0,0 1 0,-1 0 0,-3 0 0,-1 0 1,0 1-1,-3 2 0,-1 0 0,0 1 0,1-1 1,-1 1-1,0 0 89,-1 1 0,-1-1 1,-1 1-1,-2 0 0,-1 0 1,1 1-1,4 1 0,0 0 1,1 1-1,-1 2 0,0 0 1,0 1-36,1 1 1,-1 1-1,0 2 1,-4 2-1,-1 2 1,1 1-1,2 1 1,1 1-1,1 1 1,1 0-1,1 2 1,1 0-13,-1 0 0,1 1 0,1 2 0,1 2 0,0 2 0,1 0 0,5 0 0,0 0 0,1 1 0,3 0 0,0 2 0,1-1 15,2 1 0,0 0 1,1 1-1,0 2 1,1 2-1,3 0 0,-15 14 1,4 2-1,3 0 1,2 2-105,6-1 1,3 1 0,1 5 0,4 1 0,10-2 0,3 0-1,3 0 1,3 1-53,4 2 0,3 1 0,5-2 0,5 0 1,4 2-1,4-1 0,3-3 0,4-1-69,4-1 1,5-1 0,11 4 0,5-3-1,5-6 1,4-4 0,5 3 0,4-1 102,4-1 1,3-1-1,12 1 1,3-2 0,-21-15-1,0-1 1,2-1 0,2 1-1,0-1 1,2-1 29,2 0 1,2-1-1,1-1 1,8 0-1,1-1 1,1 0 0,1-2-1,2 0 1,0-1-1,2 1 1,2-1 0,0-1-99,1-1 1,1-1 0,2 0 0,-15-3 0,3-1 0,0-1 0,-1 0 0,-2-2 0,0-1 0,-1 0 0,1-1 0,2 1 0,0 0 0,0-1 0,1 0 120,-1-1 0,0 1 0,0-1 0,2-1 0,4-1 0,1-1 0,0 0 0,-1 0 0,-5-1 0,0 0 0,-1-1 0,0 1 0,-1-1 0,1 1 0,-1 0 0,0-1-28,1 0 1,0 1 0,-1-1 0,0 0-1,19 1 1,-1-1 0,0 0 0,-1-2 0,0-2-1,-1 0 1,-2 0 0,-1-2 0,-1 0 27,-3-2 0,-2 0 0,2-3 0,3-3 0,2-3 0,-4-2 1,-10-1-1,-3-2 0,0-1 0,-1-3 0,0-1 0,-1-1-28,-1-2 1,-2 0-1,0-4 1,1-4 0,0-2-1,-2-3 1,-3 0 0,-2-2-1,-2 0 1,0-1 0,0-1-1,-2-1 178,-1 0 0,0-1 0,-2-1 0,-3-3 0,-1-1 0,-3-1 0,-4 3 1,-2 0-1,-1-2 0,-2-1 0,0-1 0,-3-1 219,-1 0 0,-2 0 0,-2-1 0,-2-2 0,-3-1 1,-1 0-1,-3 1 0,-3 1 0,-2-1 0,3-29 0,-7-1-133,-6 0 0,-7 1 1,-10 5-1,-11 2 0,-12 1 1,-11 4-208,11 26 0,-3 1 0,-2 2 0,-3 0 0,-2 0 0,-3 2 0,-8-2 0</inkml:trace>
  <inkml:trace contextRef="#ctx0" brushRef="#br0">14937 14177 8214,'0'-47'-113,"7"0"1,3 2 0,4 1-320,2 2 0,-2 7 1,-3-1-1,-6 2 432,-3 3 42,-9 0 1,-11-6 268,-13 0 0,-6-6 1,-12 1-1,-9-4 0,-4-1-164,-10 0 1,32 24 0,-2 0 0,-4 2-1,-1 1 1,-3 1 0,-1 1 1,-3 0 1,-2 3 0,-5 2 0,0 3 0,-2 1-1,0 2 1,-3 3 0,-1 1-221,0 2 0,0 1 1,-11 3-1,-2 2 0,1 2 1,-1 2-1,-3 3 0,-1 2 41,25-3 1,0 0 0,0 2 0,-2 2-1,-1 0 1,0 2 0,-4 2 0,0 1 0,-1 1-1,-1 0 1,0 1 0,-1 1-133,-1 1 1,0 1 0,-1-1 0,-3 2 0,-1-1 0,0 1 0,2 1 0,1 0-1,-1 0 1,2-1 0,-1 1 0,2 0 133,2-1 1,1 0 0,-1 0-1,-4 2 1,-1-2 0,2 1 0,7-4-1,1 0 1,1 1 0,1-1 0,0 0-1,1 1 87,3-2 1,0 2 0,2-1 0,-23 14 0,4 0-1,7-3 1,3 2 0,3-1 0,3 1-68,3 1 1,2 1 0,4 0-1,3 1 1,5 0 0,2 1-1,3-1 1,2 0 6,4 0 0,3 1 1,4 2-1,4 1 1,2 1-1,4 0 0,3 0 1,2 1-30,3-1 0,3 1 0,15 42 0,-3-40 0,4-1 1,4 1-1,4 0-8,5 4 0,4-1 0,2 1 0,4-2 0,5 1 0,3 0 1,3-3-1,2 0 7,3-2 0,2-1 0,11 2 0,3-1 0,1-3 0,3-2 0,5 0 1,3-2-98,-24-12 1,1-1 0,0-1-1,2-1 1,0-2 0,2 0 0,3 1-1,1-1 1,0-1 0,1-1 0,1-1-1,0-1 69,2 0 0,1 0 0,3-2 1,8-1-1,2-1 0,-1-2 1,-4 1-1,-1-2 0,1 0 0,3-2 1,1 0-1,0-1-49,1-1 0,1 0 0,0-1 0,-19-2 1,2-1-1,-1-1 0,1 0 0,-1 0 0,1-1 1,0-1-1,-1-1 0,0 0 0,0-2 1,0 0-1,0-1 55,1-1 0,0-1 0,0-1 0,0-1 0,0-1 0,-1-1 0,1-2 0,-2 0 0,0-2 0,0-1 0,0-2 0,-2 0 0,21-7 0,-1-2 1,-1-1 50,-3-1 1,0-2 0,-1-2-1,-17 6 1,-1-2 0,0-2 0,-2 0-1,12-10 1,-3-2 0,-1-1-1,0-1 1,-1-3 0,-1 0 33,-3-1 1,-2-2 0,-1-1 0,-1-4 0,-2-1 0,-2-1 0,-3 0 0,-1-1 0,-2-1 0,-3 2 0,-2-1 0,0 0 28,-3 0 1,-1 0-1,-1-1 1,-3-1-1,-1-1 1,-2 0-1,-4 1 1,-2-1-1,-1 1 1,-4 2 0,0 0-1,-2 1 483,6-26 1,-3 0 0,-7-2-1,-6 1 1,-3 13 0,-5 1-1,-4 1 1,-4 2-364,-6 1 0,-6 3 1,-9 1-1,-10 4 1,-10 6-1,-7 6 1,-8 5-1,-7 5-269,-10 4 1,-8 7-1,18 13 1,-4 3-1,-3 5 1,11 4 0,-1 2-1,-2 3 1,0 1-1,-6 2 1,-1 3 0,-1 2-1,-1 1-362,-5 3 1,0 1 0,-2 3 0,-1 2 449,8-1 0,-2 3 0,-1 1 0,0 0 0,3 0 0,4-1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9984 5878 8170,'-22'-41'-5,"-5"-3"1,-2 2-1,-3 2 1,-1 7-1,-4 5-61,-5 7 0,-5 5 0,-5 6 38,-6 4 1,-15 6-1,-7 7 1,-6 9 87,41-5 0,-1 2 0,-6 5 0,-1 3 0,-2 1 0,0 3 0,-2 3 0,1 2-129,-3 2 1,1 2 0,0 3 0,0 1-1,-2 3 1,0 2 0,2-1 0,0 2 145,2 1 0,-1 2 1,-2 1-1,3 2 1,6-2-1,2 2 1,2-1-1,1-1-68,4-2 0,2 1 1,3 2-1,3 0 1,6-4-1,2 1 1,4-2-1,2 1-57,3-2 0,2 1 0,-2 43 0,15-5 0,11-1-50,16 1 0,15-5 0,-14-41 0,5-1 1,3 0-1,3-2 26,4-1 0,2-2 0,9-2 1,2-2-1,2-5 0,2-2 0,0-3 1,2-2-85,4-4 1,1-3 0,-1-2 0,-1-5-1,4-4 1,-1-6 0,-1-3 0,-1-5 157,-2-4 1,0-5-1,6-7 1,-2-5 0,-10-2-1,-2-2 1,-1-2 0,-2-1 89,-1 0 0,-4-2 0,-5-5 1,-3-3-1,-2 2 0,-1-2 1,-6 3-1,-2 0 33,-4-1 1,-3 1 0,-4 6 0,-3 0-1,6-35 1,-8 7-78,-7 5 1,-15 5 0,-10 22 0,-6 6-825,-7 11 776,-16 7 0,0 5 0,-14 3 0,0 6 0,1 3 0</inkml:trace>
  <inkml:trace contextRef="#ctx0" brushRef="#br0">15582 6067 8161,'1'-56'0,"3"6"40,1 6 0,0 5 0,-5 6 0,0-2 41,0-1 1,-3-3 0,-8 3 0,-11-6-23,-12-4 1,-13-1 0,-14 2 0,-9 3 11,-8 5 1,30 21 0,-2 2 0,-1 3 0,-1 1 0,-4 4 0,-2 2-27,0 0 0,-3 4 0,-7 9 0,-2 3 0,-4 4 0,-2 3 0,-2 5 0,-1 3-142,-4 3 1,0 3 0,28-9 0,1 1 0,1 1 0,-28 12 0,1 1 0,4 2 0,2 2 109,5 0 1,1 1 0,0 0 0,2 1 0,6 2 0,3 2 0,2 0 0,1 2-30,4 0 0,1 2 0,2 1 0,3 1 0,5 0 0,3 1 0,1 2 0,2 0-56,2 2 0,4 0 0,7-1 1,3-1-1,4 0 0,2 0 0,3-3 1,2 0 9,2-3 0,3 0 1,6 0-1,4-2 1,3-3-1,4-2 1,4 0-1,5-2 1,4-3 0,3-2 0,7-1 0,4-4 0,6-3 0,2-4 1,4-2-1,2-3-12,5-2 0,3-5 1,3-3-1,1-4 1,3-4-1,1-4 1,1-3-1,0-5-88,2-4 1,0-5 0,7-6 0,0-4 0,-3-8-1,-1-4 1,-26 14 0,0-2 0,0-1 160,-2-2 1,0 0-1,-1-2 1,22-17-1,-3-3 1,-1-4-1,-3-3 1,-2-2-1,-2-1 151,-20 19 0,-1-1 0,-2-1 0,16-22 0,-3-2 0,-5 2 0,-3 0 0,-5 3 0,-3 1 16,-2 2 0,-5 1 0,-6 4 0,-5 1 0,-5 6 0,-3 2 0,-4-34-98,-14 16 1,-20 12-1,-26 15 1,-13 13-458,-17 14 0,34 13 0,-1 5 388,-3 3 0,0 3 0,-4 1 0,1 3 0,-5 5 0,0 0 0,0-2 0,0 1 0</inkml:trace>
  <inkml:trace contextRef="#ctx0" brushRef="#br0">19842 6979 8225,'-15'-77'0,"-1"7"-259,0 12 1,-5 8-1,-1 18 1,-3 8 284,-3 5 1,-3 8 0,-8 2 0,-8 4 232,-9 7 0,-5 5 0,-4 10 0,1 4 19,1 6 0,-2 9 0,11 8 1,2 7-166,3 6 0,0 13 0,12 9 1,20-36-1,1 1 6,1 2 0,2 0 1,-3 42-1,13-3 1,10-1-193,14 0 0,14-5 0,-8-43 1,5-3-1,3 1 0,4-3-209,2-1 1,3-4 0,8-2 0,3-4 0,2-2 0,1-3 0,3-2 0,2-3 137,2-3 0,1-4 1,0-7-1,-1-4 1,3-5-1,0-4 1,-1-5-1,-1-5 66,2-3 0,-1-6 0,0-9 0,-3-4 0,-4-4 0,-3-3 0,-2-2 0,-2-3-60,0-1 1,-3-3-1,-1-6 1,-2-3 0,-3 1-1,-2-1 1,-3 0 0,-1 0 499,-1-2 1,-3 0-1,-5 4 1,-4 1 0,-3 6-1,-3 1 1,-4 3 0,-2 3-139,-4 5 1,-3 1 0,-6 3-1,-5 2 1,-19-26 0,-17 13-300,-16 13 0,-22 12 0,32 23 0,-2 3 1,-3 3-1,-1 3-42,-6 2 0,-1 4 0,0 6 0,0 3 0,-2 4 0,0 3 0,-1 1 0,0 2-114,1 1 0,0 3 1,-4 2-1,1 3 0,10 0 1,2 1-1,0 3 0,1 2-1590,3 0 1,2 3 1820,2 2 0,2 1 0,4-2 0,2 0 0,-1 3 0,2 1 0,1 0 0,0-1 0</inkml:trace>
  <inkml:trace contextRef="#ctx0" brushRef="#br0">24701 6979 8865,'-52'-10'171,"1"1"0,1-5 1,0 1-1,2 3 0,2 1 1,-28 2-1,8 14-432,7 14 0,-2 26 1,3 16-1,27-25 1,1 3-1,-3 5 1,3 4 0,4 4-1,3 2 1,1 2 0,4 3-1,2 0 1,4 1 301,2 5 1,4-1-1,2-1 1,5-1 0,5 1-1,5-2 1,5-3-1,5-1-76,3-3 0,4-1 1,8 3-1,3-2 1,3-4-1,2-3 1,3 1-1,2-2 43,2-2 0,3-3 1,2-2-1,1-3 1,2-3-1,1-2 1,1-4-1,2-4 19,3-3 0,1-4 0,1-5 1,2-5-1,1-8 0,-1-5 1,-1-4-1,-1-5-4,-5-3 1,-1-6 0,6-15 0,-3-8 0,-6-2 0,-4-3 0,1-8 0,-2-3-117,-1-5 1,-3-2 0,-5-1 0,-3-2 0,-2-5 0,-3-1 0,-4 2 0,-5 0 104,-4 2 0,-4 0 1,-6 5-1,-5 3-12,-7 10 0,-4 2 0,-4 0 0,-2 0 0,-4 4 0,-3 0 0,1 1 0,-1-1 0</inkml:trace>
  <inkml:trace contextRef="#ctx0" brushRef="#br0">9827 9274 8074,'-37'-56'-268,"1"1"1,3 8-29,5 5 1,-2 1-1,4 6 1,-4 3 235,-1 4 1,-6 9 0,-3-2 0,-4 4 94,-5 1 0,-14 2 0,-3 3 0,-8 6 79,-6 3 0,36 8 1,-1 2-1,0 3 1,1 1-1,-2 3 1,1 2-22,0 0 1,1 2 0,-4 8 0,0 2 0,2 0 0,1 1 0,1 3-1,1 1-59,1 0 1,2 2 0,-1 3 0,1 2 0,5 0 0,2 0 0,0 2 0,1 1 15,2 1 0,1 1 0,5 2 0,3 0 0,4-3 0,2-1 0,3 2 0,1-1-74,2-1 0,1 1 0,3 5 1,1 0-1,1-1 0,1 1 0,2 3 1,2-1 0,2 1 0,2-1 0,2 1 1,3-1-1,7-3 0,3-1 0,2 1 1,3-1 2,3 1 1,3-1-1,3 2 1,2-2-1,4-1 1,1-1-1,2-1 1,2-1-17,-1-2 0,2 0 1,8 0-1,2-1 0,2 0 1,2-3-1,2-2 0,2-2-118,1-2 0,3-3 1,2-4-1,3-5 1,-4-3-1,1-4 1,0-3-1,1-4 107,1-3 1,-1-4 0,5-7-1,-2-5 1,-5-5 0,-2-5-1,-1-2 1,-1-4 79,-3-3 0,-2-4 1,4-9-1,-2-4 0,-8-4 1,-2-2-1,-2-4 0,-2-1-11,-3-3 1,-2-2 0,0-7 0,-4-2 0,-6-1 0,-3-1 0,-1 0 0,-3-1 160,0-1 0,-3 0 1,-4-2-1,-5 0 0,-5 6 1,-4 1-1,-2 5 0,-1 2-15,-1 4 1,-2 3 0,-6 5 0,-4 3-1,-20-31-168,-19 14 0,-7 17 0,-12 15 0,4 3 0</inkml:trace>
  <inkml:trace contextRef="#ctx0" brushRef="#br0">10881 11521 8061,'-7'-23'0,"5"6"0,-5-4 0,0 4 0,-4 3-509,-3 3 1,-3-8 565,-4 3 1,2-3 0,-9 2-1,-5-3 215,-8-1-205,-4-7 0,-4 7 1,-2-6 174,-1-1 1,-14-9 0,-3 7 0,-6 1-83,-3-1 1,34 11 0,-1 1 0,-2 3 0,-1 2 0,-1 0-1,-1 0-196,-4 0 0,-1 2 1,-3 2-1,-2 4 1,-3 1-1,0 2 1,-5 2-1,0 0-110,-5 2 1,-1 2-1,-8 3 1,0 3-1,0 5 1,1 3-1,-4 4 1,-1 2 164,27-7 1,-1 2 0,1 1 0,-1 1 0,1 1-1,0 1 1,-3 1 0,1 0 0,0 1 0,1 1-1,1 0 1,0 1 47,0 1 1,0 0-1,1 1 1,-2 2-1,1 1 1,1 0 0,5-3-1,0 1 1,2 0-1,-24 16 1,1 0-40,4 1 1,1 1 0,0 1-1,3 3 1,4 0 0,2 2 0,4 1-1,2 0-38,3 0 1,2 1 0,5 2-1,4 1 1,6-5 0,2 2-1,2 0 1,2 1-100,3 2 1,3 1 0,4 2 0,5 0 0,4-4-1,4 1 1,3-1 0,4 1 79,2-1 1,6 1 0,5 1-1,6 0 1,5-1 0,4-1-1,4 1 1,2-1-62,4 2 0,4-3 0,6 1 0,3-4 0,3-2 0,3-3 0,4-1 0,2-3-61,5 0 0,3-3 0,5-2 0,3-3 0,-25-13 0,0-2 0,2 0 0,-1 0 0,2-1 0,-1-1 116,1 0 0,0-1 0,1 0 1,6 1-1,2-1 0,-1-1 1,1-1-1,-1-1 0,1-1 1,0-2-1,1 0 0,0-1-69,1-1 1,0-1 0,0-1-1,1-3 1,1 0 0,0-3-1,-1 0 1,0-2 0,0-1-1,-1 0 1,0-2 0,-1 0 89,2 0 0,-1-1 1,1-2-1,1-3 0,1-2 1,-2-2-1,-4-1 1,-1-1-1,-1-2 0,-2-2 1,0-2-1,-1 0 18,-2-1 0,0-1 0,-1-1 0,3-5 1,-1-2-1,-1-1 0,-5 0 0,-2-1 1,0-2-1,0-2 0,-1-1 0,-2-3 47,0-2 0,-1-2 0,-3-1 0,-1-2 0,-2-2 0,-1-2 0,-3-3 0,-1-3 0,-2-1 0,-1-1 0,-2 0 0,-1-1 96,-1-3 1,-2-1-1,0 0 1,-2 1 0,-1-2-1,-2 1 1,-5 3 0,-2 0-1,-1 0 1,-2 1 0,-1 1-1,-1 0 133,1-24 1,-2 2-1,-3 3 1,-4 2-1,-5 5 1,-5 2 0,-2 1-1,-3 2-135,-4 1 1,-5 4-1,-1 7 1,-5 5 0,-7 6-1,-6 4 1,-1 4 0,-4 5-262,-4 3 0,-3 5 1,-9 7-1,-2 4 1,0 4-1,0 4 0,-8 1 1,0 4-283,-5 1 0,0 4 0,-6 3 0,1 5 0,3 5 0,2 5 1,-1 2-1,0 4 398,-3 4 0,1 3 0,24-11 0,1 1 0,1 1 0,-1 2 0,1 0 0,-1 1 0</inkml:trace>
  <inkml:trace contextRef="#ctx0" brushRef="#br0">3790 12621 8139,'12'-15'0,"5"-3"-209,11-3 0,9-1 1,12-6 238,3 1 1,8 8 0,3 0 0,-8 7 382,-4 7 0,-11-2-169,-3 1 1,-11 1-1,-5 5 1,-5 2 176,-6 3 0,-3 9 0,-8 9 0,-5 1-128,-4 4 1,-9 4 0,-4 2 0,0 5-274,1 1 0,1-5 0,5 2 1,2-4-61,3-2 0,-1-1 1,7-2-1,1-4-261,3-1 0,4-4 1,6-8-556,7-6 0,5-5 1,0-7-1,7-10 457,6-13 1,5-14 0,6-12 0,-1-3 304,0-6 1,-18 28-1,0-1 1,18-32-1,-2 8 94,-2 4 0,-5 12 0,-9 12 0,-5 6 884,-4 7 0,-1 14-455,0 12 0,-7 16 0,-4 19 0,-3 4-201,-2 5 0,0 1 0,0-1 0,1 0-192,5-2 0,1 2 0,5-10 0,-2-3-27,3-3 0,-1 1 0,0-13 143,-2-2 1,-4-4-187,4-4 1,-8-4-360,-2-7 1,-7-7 0,-9-4-1,0-3 393,1-1 0,-8-15 0,-1-3 0</inkml:trace>
  <inkml:trace contextRef="#ctx0" brushRef="#br0">4749 12354 8509,'22'0'146,"5"0"1,2 0-457,3 0 0,4 7 0,1 4 1,-2 1-436,-2-2 1,-1 3 744,-1-8 0,1-7 0,-1-7 0</inkml:trace>
  <inkml:trace contextRef="#ctx0" brushRef="#br0">5488 11930 8257,'-25'7'0,"2"7"362,1 10 0,-1 16 1,-5 22-1,2 7-24,-2 10 1,5 3 0,2-2 0,4 2-173,1 2 0,7-7 1,6-9-1,6-7-60,8-8 1,10-8 0,5-17-1,4-7-270,1-10 0,2-8 0,4-8 0,3-11 35,0-15 1,1-8-1,-8-6 1,-2-4 132,-6 0 0,-6-3 1,-5 3-1,-4 5-62,-4 4 1,-12 3 0,-6 8 0,-5 4 152,-4 9 0,-13 8-95,3 8 0,-4 14 0,4 3 0</inkml:trace>
  <inkml:trace contextRef="#ctx0" brushRef="#br0">6038 11883 8784,'9'31'0,"-4"2"-161,-3 4 1,-2 3-1,0 7 1,0 2 631,0 4 1,-6-5 0,1 5 0,2-6-211,1-5 1,2 0 0,0-9 0,0-5-119,0-4 0,0-3-288,0-5 1,0-9-1,0-7-330,0-9 0,7-6 0,3-6 0,4-4 108,2 1 0,5-4 0,4 5 0,2 0 359,7 1 1,1 1-1,-2 5 1,2 2 100,1 4 1,1 1 0,-5 5 0,-3-1 485,-3 2 1,-5 8-1,-10 5 1,-6 4-47,-3 2 0,-11 7 0,-8 3 0,-11 2 31,-7-2 1,-9 7 0,2-5 0,-1 0-981,1 2 496,-4 0 1,13-4 0,-4-4-1755,4-4 0,9-1-2474,3-11 4148,10-1 0,11-26 0,9-5 0</inkml:trace>
  <inkml:trace contextRef="#ctx0" brushRef="#br0">6510 12150 7656,'15'0'34,"-4"12"1,-2 4 0,-1 3 779,1 4 1,-5 3 0,1 9 0,-3 2-903,-2-3 0,-7 5 1,-2-2-1,-2-3-177,1 0 1,5-10-163,-6-3 0,8-19 427,-3-13 0,-2-24 0,-1-13 0</inkml:trace>
  <inkml:trace contextRef="#ctx0" brushRef="#br0">6620 11773 8186,'-27'0'0,"7"0"176,7 0 1,5 7-1,16 5 1,-1 9 0,-3 9-786,-2 4 0,-2 8 0,0-5 0,0-2 609,0-2 0,0-8 0,7-3 0,1-6 0</inkml:trace>
  <inkml:trace contextRef="#ctx0" brushRef="#br0">6730 12040 8396,'5'-5'803,"12"-1"0,13 3-1227,7 1 1,0 2 0,-6 0 0,-1 0 285,-4 0 1,4 5 0,-6 1 0,0-3 161,-3-1 0,0-4 0,-3-1 0,-4-4-463,0-2 1,-7-2-1,-2-4 439,-3-1 0,-9-7 0,-2-1 0</inkml:trace>
  <inkml:trace contextRef="#ctx0" brushRef="#br0">6966 11820 8558,'-35'36'0,"5"3"0,11 1 1159,10 4 1,19 8-1,6 6 1,2 3-1027,-1 2 0,-6-6 0,-1-1 0,2-3-77,2-8 1,9-5-1,5-10 1,5-6-756,4-8 1,14-7 0,1-13 698,7-6 0,11-8 0,2-13 0</inkml:trace>
  <inkml:trace contextRef="#ctx0" brushRef="#br0">5472 12323 8293,'-14'-7'0,"2"-4"263,1-3 1,6 0-1,-4 2 1,1 3-1,-1 2-206,-3 4 0,-2 5-57,-2 8 0,-7 8 0,-1 13 0</inkml:trace>
  <inkml:trace contextRef="#ctx0" brushRef="#br0">4906 12841 8024,'-25'-15'46,"3"-1"1,6-1 0,0-3-1,1-1 1,-1 0 0,-2 0 249,-3 1 0,2 0 0,-7 8 0,0 3-1550,1 2 1254,-11 2 0,9 12 0,-11 2 0</inkml:trace>
  <inkml:trace contextRef="#ctx0" brushRef="#br0">3507 14523 8173,'0'-10'81,"1"-1"0,5 1 334,4 1 1,6-5-1,5 4 1,5-4-403,4-2 1,6 0 0,-1 2-1,-3 2-196,-4 2 1,-4-1 0,2-3 0,-5 2-29,-3 1 0,-2 3 1,-3-5-1,0 3 211,-3-2 0,1-2 0,4-2 0</inkml:trace>
  <inkml:trace contextRef="#ctx0" brushRef="#br0">3837 13957 8389,'-16'0'173,"0"0"0,8 2 0,2 3-378,5 6 1,2 10 0,5 9 0,4 10 430,4 12 0,2 7 0,0 6 0,-1 1 59,1 3 1,0 4-1,-1-5 1,1-3-90,0-6 0,0 0 0,-1-6 1,1-4-50,0-6 0,-6-4 1,-1-10-1,-2-1-206,-4-1 1,-1-13-162,-2 1 0,-7-9 1,-3-3-1,-4-6 96,-2-8 1,0-10 0,1-5 0,-1-2-80,0 2 0,2-7 1,2 6-1,3 5 471,2 2 1,2 5 0,5-1 32,0 0 1,0 1-619,0-1 0,7 2 0,2 2 0,1 1-192,1-1 1,1-9 508,9-5 0,-4-11 0,6-3 0</inkml:trace>
  <inkml:trace contextRef="#ctx0" brushRef="#br0">4340 13690 8111,'2'-15'174,"3"-1"0,5 2 1,10 3-213,1 6 1,5 5 0,-5 5-292,-2 6 1,-7 3 0,-3 2 0,0-1 101,-1 1 0,-4 0 0,1-1 0,-3 1 227,-2 0 0,-7 0 0,-4-1 0,-3 1 0,-1 0 0,-6 5 0,0 0 0,2 0-91,1 1 0,2-6 0,2 1 0,2-4 872,2-1-389,6 2 0,1-9 1,11-8-289,8-11 1,5-6-1,-2 5 1,4-3-289,1-3 0,-4 4 1,2-4 183,1 3 0,-5-4 0,4-3 0</inkml:trace>
  <inkml:trace contextRef="#ctx0" brushRef="#br0">4591 13847 8111,'-7'23'0,"-1"3"0,-1 2 130,4-2 0,-2 4 0,2-4 0,1 2-559,2-2 0,2-3 429,0-7 0,-7 7 0,-1 1 0</inkml:trace>
  <inkml:trace contextRef="#ctx0" brushRef="#br0">4796 13832 8111,'-7'19'0,"-4"0"17,-3 0 0,-1 1 1,-1 7-1,0 0 0,1 1-306,-1 1 0,-3 1 289,3-4 0,-10 4 0,8-6 0</inkml:trace>
  <inkml:trace contextRef="#ctx0" brushRef="#br0">4387 14115 8111,'0'15'-97,"2"-2"1,3 1 0,6 5 217,3 3 0,1 10 1,1 6-1,0 2 217,-1 4 1,1 7 0,-2 1 0,-2 1-139,-1 1 1,-2-11 0,3 5-1,-3-5-315,-2-3 0,3-1 1,-5-10-1,0-2-491,2-6 1,-3-6 605,6-4 0,1-18 0,5-11 0</inkml:trace>
  <inkml:trace contextRef="#ctx0" brushRef="#br0">4607 14476 8111,'-9'-12'-99,"4"-6"0,3-3-307,2-1 1,2-10 0,3 4 0,6 0 342,3-1 0,7-1 0,2-1 1,-1-1 330,1 1 0,5 1 1,-2 4-1,4 5-59,1 3 1,6 3 0,0 1-1,-2 3 80,-2 6 0,-2 5 0,1 7 0,-1 7 260,1 5 1,-3 16 0,-3 4 0,-5 8-179,-3 5 1,-2 1 0,-2-5 0,-2 3-319,-2 1 1,-6-1-1,1-7 1,-3-4-516,-2-2 1,0 3-1,0-8 1,0-5-145,0-4 1,-2-5-1,-3-8 606,-6-6 0,-3-3 0,-1-2 0</inkml:trace>
  <inkml:trace contextRef="#ctx0" brushRef="#br0">4796 14398 8072,'-16'0'0,"2"-2"58,4-3 1,10-4-1,10-7 1,4 0 60,2 1 0,5-1 0,2 0 0,-1 1-451,1-1 0,3-7 0,-5-3 1,0-4 331,2-1 0,-6-8 0,6-1 0</inkml:trace>
  <inkml:trace contextRef="#ctx0" brushRef="#br0">5063 14052 8072,'-10'42'0,"-1"0"0,2-1 0,-1 5 0,3-2 51,0-3 1,4-6-1,-6 4 1,0-4-22,0-4 0,1 2 0,-5-12-356,3-1 1,6-7 117,-1-7 1,3-8-1,2-17 1,2-4 63,3-3 0,4-6 1,7 10-1,0-1 179,-1 0 1,6 4-1,0 7 1,-2 3 373,-1 2 0,-2 2 0,-1 7 0,-1 3 30,-3 5 1,1 10 0,-7 2 0,-1 3-112,-3 3 1,-1 1 0,0 3 0,-1-1 101,-5 1 1,-2-8 0,-6-1 0,2-2-83,1 0 0,1-6 1,-6-6-1262,0-2 1,0-5 0,2-11 555,4-6 1,3-12 0,7-1 0,0-5-525,0-3 881,7-8 0,2 11 0,6-6 0</inkml:trace>
  <inkml:trace contextRef="#ctx0" brushRef="#br0">5362 13533 7968,'-5'-17'0,"-1"-3"363,3-1 1,13 0-149,6 6 0,10-8 0,1-1 0,4-1-81,6 4 1,-4-2 0,5 3 0,-1 2-256,0 6 1,-2-2 0,-7 5 0,-4 0-1518,-1 4 866,-2 3 0,-13 9 772,-2 4 0,-19 10 0,-4 3 0</inkml:trace>
  <inkml:trace contextRef="#ctx0" brushRef="#br0">5503 13533 7968,'-22'40'121,"6"-3"0,0-9 0,9-2 167,5 2 0,2 2 1,0 1-1,0 1-175,0-1 1,2 0 0,2 1-1,1-1-93,-2 1 0,4-8 1,-1-3-1,-3-3-439,-1-3 0,-2-4-153,0-1 0,0-10 1,0-3 256,0-11 0,0-7 0,0 0 0,2-5 258,3-4 0,-2-1 0,8-1 1,3-1 103,5-4 0,0 4 0,9-5 0,4 1 476,3 0 0,8 1 0,-1 4 0,2 3 59,-2 2 0,7 5 0,-6 6 0,-1 2-126,-1 3 0,-12 4 1,-6 7-558,0 0 1,-13 7-1,1 4 1,-8 5-51,-3 5 0,-7-4 1,-3 4-1,-4-2-962,-2 2 1,-2-9 1112,-2 4 0,-12-4 0,-8 4 0</inkml:trace>
  <inkml:trace contextRef="#ctx0" brushRef="#br0">5739 13219 7968,'0'17'681,"2"2"-372,3 2 1,-1 7 0,4 2 0,-1 8-414,-3 10 1,-2 7 0,-4 0-1,-3-3 99,-6-3 0,-3 5 1,-1-10-1,1-4-1062,3-5 0,4-2 756,7-12 0,2-14 1,5-16-1,7-12 311,5-10 0,9-15 0,-2 3 0,2-1 70,-2-1 0,2 8 0,-7 5 683,-2 10 0,-3 10 0,-5 12-334,-6 15 0,-10 24 0,-8 11 0,-6 8-189,-7 7 1,-4 6-1,-1-3 1,1-1-65,4-3 1,-2-8 0,5-3 0,2-6-700,4-5 0,-1-11 0,13-10 5,2-3 1,4-12 0,8-6 0,9-10 256,4-9 1,10-6 0,6-6 0,2-1 379,4 1 1,-4 7-1,0 4 1,-1 6 69,-4 4 1,-4 6-1,-5-1 1,-5 5 557,-3 5 0,-2 4 0,-2 9 0,-4 1-354,-5 2 1,-3 0-1,-2-6 1,0 1-568,0 0 1,-2-2 0,-3-4-525,-5-4 0,1-13 0,0-9 0,0-10 135,1-9 1,4 0-1,1-7 1,6 0 319,8 2 0,3 1 1,3 10-1,2 3 602,2 5 1,5 5-1,-5 5 1,0 6 152,2 3 0,-11 15 1,2 6-1,-3 9-164,-3 10 1,-6 6 0,-4 5 0,-10 1-331,-7 3 1,-14-1 0,1-5-1,-3 1-179,-3-1 1,-2-7-1,-9-4 1,0-4 11,2-6 0,-7-8 0,12-10 0,5-1 6,7-3 1,4-9 0,10-9-1,9-9 112,9-9 0,14-13 1,14 0-1,6-3-176,6-2 1,14 1 0,-5 7 0,3 5-281,-2 4 0,-3 10 497,-2 8 0,1-1 0,-1 7 0</inkml:trace>
  <inkml:trace contextRef="#ctx0" brushRef="#br0">4529 15954 8234,'0'-16'0,"0"-2"0,1-1 59,5-2 1,-5-5 0,3 3 0,-8 1 136,-6-1 0,-6 4 0,-5 8 0,-5 6 209,-4 3 0,-1 9 1,1 5-1,2 9-96,2 11 0,7 1 0,-2 9 0,5 2-92,6 1 1,3-5-1,8-3 1,5-6-30,4-4 1,9-5-1,6-8 1,3-3-705,5-6 1,2-3 0,-2-6 0,2-6-94,2-11 1,5-14 0,-6-7 0,-3-4 52,-5-1 1,0-7-1,-8-2 1,-5-1 304,-3-1 0,-8 0 0,1-4 0,-3-1 251,-2 0 0,-7 2 0,-3 3 0,-3 7 22,3 8 1,-9 6 0,3 11 0,-2 7 423,1 6 0,-1 6 0,-1 9 0,-2 5-105,2 9 0,2 1 0,1 11 0,2 4 313,3 3 1,4 14 0,7-2 0,0 2-474,0-1 0,7 5 1,6 1-1,4-2-378,4-3 1,5 2-1,-3-11 1,0 0-307,-1-3 0,6-9 0,-3-5 0,1-4-634,0-5 0,0-9 1137,6 0 0,-1-17 0,1-5 0</inkml:trace>
  <inkml:trace contextRef="#ctx0" brushRef="#br0">5063 15529 8074,'0'16'0,"-2"0"126,-3-1 0,3 1 1,-3 2-1,3 1 656,2 2 1,0 7 0,0-2 0,0 2-887,0-2 1,0 2 0,0-7 0,0-2-624,0-1 0,6-11 1,-1-7 726,-2-9 0,6-26 0,0-7 0</inkml:trace>
  <inkml:trace contextRef="#ctx0" brushRef="#br0">5142 15042 8051,'-26'14'56,"-1"-4"1,6 3 0,13-5 0,1 5 38,3 4 1,-3 14 0,0 3 0,0 2-945,0 3 1,2 4 848,5-1 0,7-3 0,2-1 0</inkml:trace>
  <inkml:trace contextRef="#ctx0" brushRef="#br0">5613 15136 8051,'16'-10'1366,"0"-1"1,-7 11-1125,-4 6 1,-12 21 0,-7 21 0,-7 4-76,-4 7 0,1-8 1,-4 7-1,4-8-550,1-3 1,4-8-1,6-8 1,3-10-311,-2-8 0,5-8 0,2-12 276,3-9 1,2-8 0,2-13 0,3-3 81,5 0 0,4-6 0,2 6 0,0 0 335,-1 3 0,1 6 0,0 6 0,-2 8 166,-4 5 0,4 8 1,-5 2-1,1 9 339,1 9 0,-1 12 0,4 2 0,0 6 5,2 5 0,-4 0 0,11 7 0,-2-1-127,0 0 0,7 0 0,-2 0 0,2-1-143,-2-4 0,-3 1 1,-7-8-1,-2-3-26,-4-4 1,-3-9 0,-9 2 0,-3-4-183,-5-1 0,-6-2 0,-5-4 0,-5-4-759,-4-5 1,-8-1 0,-2-1 0,-2-5-244,0-4 1,3-15 0,-1-4 0,5-4 969,0-8 0,0-9 0,4-6 0</inkml:trace>
  <inkml:trace contextRef="#ctx0" brushRef="#br0">5661 15419 8271,'31'-16'0,"2"-1"470,4-4 0,1-3 1,6-8-1,-2 1-374,2-1 1,-6 6-1,-3 0 1,-5 0-273,-4 1 1,-9-3 0,1 7-1,-8 0 161,-3-1 1,-1 4 0,-6-3 120,0 4 0,-7 3 1,-4 3-1,-3 6-45,-2 3 1,6 4 0,-1 3 0,1 6 6,1 3 0,-3 9 1,7 3-1,1 3 295,3 3 0,1-2 0,0-3 0,0 0-74,0 1 0,1 0 0,4-1 0,4-2-412,0-2 1,5-2-1,-4-7 1,4-2-154,2-2 1,2-6 0,1-2 0,4-11-753,1-12 1,2-14-1,6-7 1,-1-5 1027,1-6 0,4-9 0,3-10 0,-1 2 0,1 7 0,-3 9 0,-6 14 0,-6 8 627,-8 10-65,0 4 1,-16 18-1,0 11 1,-9 13-295,-5 11 0,4-2 1,1 6-1,2-3-266,3 1 1,3 0 0,2-8 0,5-1-152,4-1 1,4-10-1,2 1 1,0-8 53,-1-3 0,1-2 0,0-5 41,-1 0 1,-1-1-426,-3-5 0,-4-2 1,-9-8-1,-5 0-964,-9 0 1443,1 1 0,-15-8 0,6-1 0</inkml:trace>
  <inkml:trace contextRef="#ctx0" brushRef="#br0">6510 14838 7974,'19'-4'0,"5"-6"190,8-11 0,15-12 0,2-4 0,5 0-488,5-1 0,-4 6 0,-3-1 0,-7 7 77,-8 3 1,0 2-1,-13 6 1,1-1-190,-4 0 1,-11 6 409,-5-1 0,-3 1 0,-2-6 0</inkml:trace>
  <inkml:trace contextRef="#ctx0" brushRef="#br0">6950 14335 8364,'0'21'0,"0"0"0,2 0 873,3 1 1,4 8 0,6 8 0,1 3-566,0 2 0,3 3 1,0 2-1,-1 1-681,1-1 0,5 6 1,-1-12 372,2-4 0,8 4 0,7-2 0</inkml:trace>
  <inkml:trace contextRef="#ctx0" brushRef="#br0">4969 16425 7983,'-16'-2'0,"0"-1"38,1-2 1,-1 1 0,-2 9 283,-3 6 0,-1 17 0,-6 8 0,3 10 98,3 6 1,-5 11 0,8 11 0,5 1-456,7-2 0,6 2 0,1-7 0,1-3 150,5-6 1,9-3 0,11-5 0,4-1-132,2-4 0,4-3 0,1-9 0,-2-6-553,-2-4 1,-3-8-1,-2-8 1,-4-2-1714,-1-8 2282,-2-5 0,-5-16 0,-1-1 0</inkml:trace>
  <inkml:trace contextRef="#ctx0" brushRef="#br0">4717 17054 7983,'-40'16'386,"5"-2"1,7-2 0,7-4 0,5 1-208,6 0 0,-2-4 0,8 4-131,6-2 0,5 3 1,10-4-1,3-3-494,1-1 0,12-4 0,0-5 446,5-9 0,11-13 0,7-11 0</inkml:trace>
  <inkml:trace contextRef="#ctx0" brushRef="#br0">5299 16598 7983,'9'30'0,"-4"-2"247,-3-2 0,3 5 0,2 6 0,0 0 318,0 1 1,0-5 0,-4 6 0,3-3-585,-3 1 0,-6-2 0,-4-9 0,0-5-232,0-3 1,-6-10-1,5-4 251,-1-8 0,-5-18 0,5-12 0</inkml:trace>
  <inkml:trace contextRef="#ctx0" brushRef="#br0">5205 16409 8165,'0'16'367,"0"0"1,0 0 0,0 1 0,0 2-395,0 2 0,0 7 0,1-2 0,5 2-100,4-2 1,4 2-1,2-7 1,0-1-27,-1-3 0,3-8 0,1-4 0,2-3 9,-2-2 0,-1-2 1,-3-1-1,1-4 303,0-2 1,-2 4 0,-2-4 0,-2 2 102,3 3 0,1 3-226,1 1 1,1 1 0,0 3 71,0 1 0,-6 6 0,1-6-208,1-2 181,-5-1 1,5-4-1,-7-3 1,0-7-432,2-7 1,-3-1 0,5-4-1,-1 1-292,1 4 1,0-4-1,3 4 642,-1 5 0,-1 2 0,4 12 305,-3 7 1,1 5-1,-7 4 1,0 0 119,2-1 0,-5 1 0,5 0 0,-2-1-585,0 1 1,8-7 0,-3-4-1,4-7-744,2-8 1,1-9 903,4-18 0,4-10 0,6-9 0</inkml:trace>
  <inkml:trace contextRef="#ctx0" brushRef="#br0">5991 16174 7983,'9'-16'217,"-9"7"0,-11 7 0,-3 13 250,-2 15 1,-5 11-1,-1 12 1,-1 1-299,0 3 1,2 4 0,6-4 0,-1-4-61,0-6 1,7-4 0,4-10-624,3-2 1,4-12-1,3-11 1,6-9-90,3-11 0,9-14 1,3-12-1,3-3 603,3-2 0,-2-6 0,-2 3 0,-4 3 0,-1 3 0,-2 9 0,-6 0 0,1 7-83,0 7 1,-6 5-1,-1 8 269,-2 8 1,-2 14-1,-5 12 1,0 4 268,0 1 1,0 6-1,0-1 1,2 1-120,3 1 0,-1-3 0,6 7 0,2 0-108,2-2 1,2 4-1,0-7 1,-2-2 0,-4-2 0,3-4 1,-8-1-1,-2-3-150,-1-2 0,-2-2 0,-2-6-417,-3 1 1,-9-2-1,-7-4 1,0-4-420,-2-5 1,-1-2 0,-7-5-1,1-4 757,4-4 0,-11-2 0,4 1 0</inkml:trace>
  <inkml:trace contextRef="#ctx0" brushRef="#br0">6164 16425 7985,'31'-17'0,"1"-4"0,1-5 0,2-6 256,1-5 1,1 4-1,-5-5 1,-1 1-251,0 0 1,-6 1-1,-4 3 1,-4-2-297,-1-2 1,-7-5 0,-4 7 0,-3 5 151,-2 8 1,0 4 0,-2 4 0,-3 4 313,-6 5 0,-3 6 0,-1 10 0,-3 10 423,-3 7 1,4 3-1,-4 2 1,5 4-146,6 5 0,-3 2 0,6-2 0,0-6-184,0-3 1,4-3 0,8-2 0,6-5-620,3-6 1,3 1 0,2-13 0,4-2-125,1-1 0,3-9 1,4-7-1,1-9-972,-1-8 0,2-9 1445,4 3 0,-4-13 0,5 1 0</inkml:trace>
  <inkml:trace contextRef="#ctx0" brushRef="#br0">6871 15922 8269,'30'-14'0,"-4"4"0,-5 4 367,-3 5 0,-3 9 0,-1 8 1,-1 9 89,-3 4 0,-7 8 0,3 0 0,-6-2 11,-6-2 0,3-4 1,-7-2-1,-3-6-237,-1-4 1,-1-8 0,-1-4-411,0-3 0,2-21 0,2-9 0,3-9-69,2-7 1,2-6 0,7-4 0,3-4-218,5-7 1,4 9-1,2-1 1,0 8 299,0 7 1,-1 5 0,1 9-1,0 6 630,-1 4 1,1 1 0,0 11-555,0 3 1,-1 8 0,1 6-1,0 1 355,0-2-266,-1 4 0,1-12 0,0 5 0</inkml:trace>
  <inkml:trace contextRef="#ctx0" brushRef="#br0">7484 15199 7952,'-24'18'146,"-4"3"1,7-9-1,2 5-5,1 4 1,4 7-1,2-2 1,3 6 159,2 4 0,2 5 0,5 6 1,4 2 247,6 3 0,2-3 0,15 5 0,-1 0-172,-2 4 1,6-4 0,-4-2 0,2-3-174,-2-2 1,4-1 0,-5-4 0,1-6-378,0-2 0,-7-12 0,2-6-599,-3-9 0,-8-7 0,-1-7 0,-2-10 63,-4-13 1,-8-14 0,-7-10 0,-6-4 308,-3-6 0,-7-6 0,2-10 0,-2-1 240,2 3 0,3-4 0,8 12 0,-1 5 385,0 13 1,2 5-1,4 12 1,4 3 169,5 4 0,1 14 1,1 0-1,5 6-20,4 4 1,4 2 0,4 2-1,1 2 116,2 3 1,0 4-1,-5 9 1,-3 3-6,-2 5 1,1 3 0,-7 5 0,-1-1-410,-2-2 1,-4 4-1,-3-10 1,-6 1-667,-3 0 1,-1-7-1,-1 0-2421,0-6 3010,7-6 0,-5-7 0,6 0 0</inkml:trace>
  <inkml:trace contextRef="#ctx0" brushRef="#br0">7830 15152 7929,'16'14'386,"2"-2"1,1 0 268,2 6 0,5-2 0,-5 6-478,-2 1 1,-1-4 0,-3 6-1,1-3 1,-2-2 227,-4-3 1,3-6 0,-6-3-270,1-1 0,-4-3-141,1-10 0,-3-7 0,-2-10 1,0-2-117,0-3 0,0 0 1,-2-1-1,-1 1-364,-3 0 1,1-4 0,5 10 0,-2-1 139,-3 0 1,3 2 0,-3 6 251,3-1 1,2 5 0,0 1 0,2 0-127,3 1 0,6-3 1,8 5-149,2-2 1,2 5 0,-4-1 0,4 3 184,1 2 1,-3 0 0,4 2 0,-1 3 446,1 6 0,-4 3 0,3 3 1,-1 2 87,-4 2 0,4 2 0,-1-4 1,1 2-180,0-1 0,-2 0 1,-6-2-1,1-4-653,0 0 1,-6-7 478,1-2 0,-1-10 0,6-4 0</inkml:trace>
  <inkml:trace contextRef="#ctx0" brushRef="#br0">8318 14539 7912,'-16'0'590,"0"0"0,2 2-122,4 3 1,3 4-1,7 8 1,0 2-694,0 2 0,7 2 0,3-4 0,6 2-141,5-2 0,-2-3 1,6-4-1,-3-3-490,-2-2 1,2-2 855,-1-5 0,7 0 0,-3 0 0</inkml:trace>
  <inkml:trace contextRef="#ctx0" brushRef="#br0">8632 14775 7912,'0'15'14,"0"1"1,0 0-1,0 0 1,2-1 181,3 1 1,-1 0 0,4-1 0,1 1 160,0 0 0,0 5 0,3 2 0,-2-1 174,3 1 1,-5-2-1,1-5 417,-2-1-1066,5 1 0,-10-9 97,3-7 1,-3-14-1,-4-12 1,-1-2-603,-2 2 0,-1-4 0,5 2 1,-3-3 36,-1-1 1,0-1 0,3 10 0,-2 1 55,-1-1 1,-2 7 2055,2 6-1214,-4-1 1,2 3 0,5 1-118,6 0 0,8 3 1,0-5-1,6 1-3,3-1 1,0 5 0,-6-1-1,1 3-41,0 2 1,0 0 0,-1 0 0,-1 2 45,-3 3 1,3 4 0,-6 7 0,3 0-112,-1-1 1,-4 1 0,2 0-1,1-1-166,0 1 0,-6 0 1,3 0-281,-5-1 1,5-4-870,-1-1 0,2-6 0,-4-1 1229,3-6 0,6-13 0,-3-8 0</inkml:trace>
  <inkml:trace contextRef="#ctx0" brushRef="#br0">8962 14445 7998,'-14'-7'897,"6"-4"-431,8-3 0,14 4 1,12 1-1,4 0-180,1 1 0,2 2 0,2-2 0,4 1-24,1 3 0,-5-3 0,1 2 0,-2 0-683,-3-2 1,-5 5 0,-1-3 0,-3 3-755,-2 2 1,-8-5-1,-2-2 1175,3-2 0,-6-8 0,0-8 0</inkml:trace>
  <inkml:trace contextRef="#ctx0" brushRef="#br0">9371 13989 8778,'-17'38'481,"-4"4"1,10 5 0,1 6 0,6 4 153,4 5 0,0 6 1,2 0-1,3-4-32,6-4 1,4-13 0,6-10 0,7-4-444,7-2 1,0-13 0,9-8 0,3-8-1115,4-7 1,8-18 0,-1-16-1,5-9 954,-29 20 0,0-2 0,-2-3 0,0-2 0,3-1 0,0 0 0</inkml:trace>
  <inkml:trace contextRef="#ctx0" brushRef="#br0">14984 10720 8084,'-57'-46'0,"1"1"0,-2 1 0,0 0-49,1 3 1,-1 2 0,-6-1-1,-1 5 1,5 10 0,-1 3-200,-4 0 0,-1 4 1,-2 5-1,-2 5 1,-11 2-1,-2 5 1,24 2-1,-1 3 1,-1 1 439,-3 4 0,-1 1 0,0 3 0,1 0 0,0 3 0,0 2 0,1 3 0,0 2 0,0 1 1,1 0-1,0 2 0,1 1 0,2 1 0,0 1 0,1 1-42,-1 2 0,1 1 0,2 2 1,1 0-1,2 1 0,2 3 1,3-1-1,2 3 0,2 0 1,-19 23-1,5 1-59,5 0 1,5 3-1,3 7 1,4 4-1,6-2 1,6 3-1,3 4 1,6 1-163,10-26 0,2 1 0,2 0 0,0 26 1,6 0-1,5-26 0,2 0 0,2-1 1,11 27-1,6-1-155,5-3 0,6 0 0,-4-24 1,3 0-1,3-3 0,1-5 1,2-3-1,2-1 0,4 1 1,1-1-1,3-1-21,2 0 0,1-1 1,3-2-1,5 1 0,2 0 1,1-3-1,-1-2 0,1-3 1,1 0-1,-1-1 0,0-1 1,1-2 127,1 0 0,1-2 0,2-2 1,2-1-1,1-3 0,1-2 0,0 0 1,0-3-1,2-1 0,0-3 0,0-1 1,1-3 55,-1-2 1,0-1-1,1-3 1,5-2 0,2-4-1,-3-2 1,-6-2 0,-2-4-1,0-2 1,1-2 0,1-3-1,-2-2 80,-1-2 0,-1-1 0,0-3 1,-2-5-1,0-2 0,-2-2 1,-4-1-1,-1-2 0,-2-1 1,0-2-1,-2-1 0,-1-2 66,-1-2 0,-2-1 1,-1-1-1,0-3 0,-2-2 1,-2 0-1,-3 0 1,-3-1-1,-1-1 0,-1 0 1,-3-1-1,-1 0 93,-1-1 0,-2-1 0,0-1 0,-1-3 0,0-1 0,-3 0 0,-4 3 0,-2 0 0,-2 0 0,-1 1 0,-1-1 1,-2 0 101,6-25 0,-5 0 0,-7-3 0,-5 0 0,-3 8 1,-3 2-1,-5 6 0,-4 1-241,-6 3 0,-6 3 1,-7 6-1,-7 4 1,-10 6-1,-5 5 1,-4 5-1,-3 5-239,-3 5 0,-4 7 0,-12 4 0,-1 7 0,5 8 0,0 4 0,1 4 0,0 4-841,4 5 1,1 7 1042,0 11 0,2 5 0,6 2 0,1 2 0,-4 9 0,1 0 0</inkml:trace>
  <inkml:trace contextRef="#ctx0" brushRef="#br0">20440 11820 8398,'-19'-63'286,"0"0"1,2 0-1,2 0 1,3 10-1,1 2 1,5 3-1,0 3 1,-4-34-1,-3 15-439,-1 10 0,-8 3 0,-6 14 1,-9 4-174,-10 5 0,-12 2 0,-15 9 0,-6 4 248,35 8 0,-1 2 0,-8 0 0,-2 2 0,-3 4 0,-1 3 0,-4 2 0,-1 3 72,-3 2 1,0 4 0,-10 6 0,0 4-1,1 1 1,0 2 0,-4 5 0,0 2-44,24-11 0,1 2 0,-1 0 1,3 0-1,0 1 0,0 1 1,0 2-1,0 1 0,1 0 0,2 0 1,0 0-1,1 0 198,-22 16 0,1 2 0,3 5 0,3 1 0,13-6 0,3 0 0,3 1 0,3 2 16,4 2 1,3 2 0,3 3-1,5 3 1,2 5 0,4 0 0,6 1-1,3 0-237,3 3 1,4 1 0,4 2 0,6 0 0,4-3 0,5-1-1,4-1 1,6-1-69,5 1 1,5-2-1,9 2 1,5-2-1,4-4 1,3-3 0,4-1-1,3-3 66,2-3 1,3-2-1,-18-16 1,3-1-1,0-2 1,3-4-1,1-3 1,0 0 0,2-1-1,0-1 1,1-1-69,2 0 0,1-1 0,1-2 1,2-3-1,2-3 0,0-1 0,-1-1 1,1-1-1,0-2 0,-1-2 1,-1-2-1,1-1 108,0-1 1,0-2-1,1-1 1,5-2 0,1-2-1,0-2 1,-4 0-1,-1-2 1,0-2 0,0-1-1,1-2 1,-2-1-12,-1 0 1,0-1-1,-1-2 1,4-4 0,-1-2-1,-1-3 1,-5 0 0,-2-1-1,-1-3 1,0-2 0,-1-1-1,-1-3 53,1-2 0,-2-1 1,-1-4-1,-1-3 0,-1-2 1,-3-2-1,-3-1 0,-2-1 1,-1-2-1,-1-1 0,-1-2 1,-2-2 26,1-3 1,-2-2 0,-2-1 0,-2-4 0,-1-2 0,-3 0 0,-2 2 0,-2 0-1,-3 0 1,-1 0 0,-1 0 0,-3-1 81,-1 2 0,-2 0 0,-3-1 1,-2-2-1,-2 0 0,-3 2 1,-4 6-1,-2 2 0,-3 0 1,-4-25-1,-5 3 127,-3 3 1,-8 2 0,-8 5-1,-9 4 1,-8 8 0,-5 5 0,-7 3-1,-4 5-238,-6 3 1,-5 6 0,15 14 0,-3 5 0,-1 2 0,2 5 0,0 2 0,0 3 0,-1 0 0,0 1-1,0 3-37,1 1 1,0 1 0,0 2 0,2 2 0,-1 3 0,2 1-1,-24 7 1,4 3 0,9 3 0,4 2-456,7 1 1,4 5 0,6 5-1,6 5 1,9 7 0,5 5 485,5 7 0,3 3 0,1 2 0,2 3 0,7 9 0,0 1 0</inkml:trace>
  <inkml:trace contextRef="#ctx0" brushRef="#br0">25062 11348 7914,'-44'-49'241,"-1"0"0,2 1 0,-3 2 0,-3 3 0,-3 6 1,4 14-1,0 6 0,-2 3 0,0 5-254,0 2 0,-1 5 0,-5 10 0,0 5 1,-1 4-1,1 5 0,-4 5 0,1 3-194,-2 5 0,-1 2 0,-6 5 0,0 3 0,4 1 0,1 2 1,-1 2-1,2 2 251,-2 3 0,2 3 0,4 1 1,1 1-1,1 2 0,2 2 0,3 0 1,2 3-66,2 3 1,3 3-1,4-1 1,3 1-1,6 2 1,3 0-1,4-1 1,4 1-62,4-3 0,4 2 0,6 6 0,4 1 0,3-6 1,5-2-1,4 1 0,6-1 25,3-2 1,6-2 0,6 2 0,7-3 0,7-4-1,5-4 1,5 2 0,3-1-11,5-1 1,4-1-1,-17-19 1,2 0 0,1-2-1,0-2 1,0-1 0,2-1-1,2 1 1,0 0 0,2-2-56,-1-1 0,1-1 1,2 0-1,7 4 1,3-2-1,0-1 1,-4-5-1,1-2 1,1-2-1,1-1 1,0-1-1,1-3-24,1-1 0,0-3 1,1-3-1,3-3 0,0-2 1,1-4-1,-1-3 1,-1-3-1,1-3 0,0-3 1,0-3-1,-1-3 215,1-2 0,-1-3 0,-1-4 0,5-7 0,0-4 0,-2-3 0,-6 0 0,-2-3 0,0-1 0,1-3 0,-1-2 0,0-1-49,-1-2 0,0 0 1,-1-4-1,-15 8 1,0-2-1,0-1 1,0 0-1,-1-1 1,0-1-1,-1-1 1,0-1-1,0-1 1,-1-1-1,0 0 1,-1-2 49,1-1 1,-1-1-1,0-1 1,-1-2-1,2-2 1,0-2-1,-1-1 1,-2-1-1,-3 3 1,-2-1-1,-1-1 1,-1 1-1,-1-1 1,-1 1-1,-1-1 1,-1 0 81,-1 1 1,-2 1 0,-1-1 0,-2 0 0,-2-2 0,-1-1 0,-3 0 0,-3 1 0,2-14-1,-4 2 1,-4 0 0,-1 3 0,-4 1 0,-3 0-169,-2 6 0,-4 1 0,-5 2 0,-8 1 0,-5 3 1,-7 2-1,-6 8 0,-6 3 0,-4 3 0,-4 1 1,-6 3-1,-3 4-122,-8 0 0,-6 3 0,-3 6 0,10 8 0,-3 4 1,-2 2-1,-1 4 0,-8 2 0,-3 4 0,0 3 0,-2 1 1,-5 2-1,-2 3 0,0 1 0,-2 2 138,14 1 0,-1 2 0,-1 1 0,0 1 0,0 1 0,-4 0 0</inkml:trace>
  <inkml:trace contextRef="#ctx0" brushRef="#br0">12783 16928 7917,'-7'-16'-387,"-3"1"400,3 6 0,1 2 1,12 9-1,6 1 0,9 4 483,10 2 0,16-4-375,16 6 0,9-6 0,12 4 1,-39-6-1,2 1 0,3-2 1,0-1-102,2 0 0,1 0 1,5-1-1,1 0 1,-3 0-1,0 0 1,1 0-1,1 0-177,0 0 1,1 0 0,0 0 0,1 0 0,-3 0 0,-1 0 0,0 0 0,0 0-226,1 0 0,0 0 2,3-1 0,0 2 1,-4 2-1,0 1 0,2 0 1,1 1-1</inkml:trace>
  <inkml:trace contextRef="#ctx0" brushRef="#br0">15173 16897 8126,'-16'-16'221,"0"0"1,9 7 0,9 4-625,12 4 425,2 1 1,14 0 0,-2 0 0,6 0 262,8 0 1,20 0 0,11 0 0,12 0-168,-39 0 1,1 0 0,4 0-1,1 0 1,1 0 0,1 0-1,-1 0 1,0 0-140,2-1 1,0 2 0,2-1 0,0 1 0,-6 1 0,-1 0-1,1 1 1,0 1-320,-1 0 1,1 0 0,4 1-1,0 1 1,-2 2 0,0 1 339,1 2 0,-1-1 0,-3-1 0,0 0 0,0 2 0,1 1 0</inkml:trace>
  <inkml:trace contextRef="#ctx0" brushRef="#br0">17688 16787 7834,'-14'-21'0,"4"0"0,5 2 0,5 3 0,9 5 130,11 6 0,15 5 1,23 5-1,14 6 83,13 3 1,-35-9-1,2 0 1,8 0-1,2-1 1,3 0-1,1-1-209,5-1 0,1-1 0,7 3 0,1-1 0,-2 0 0,0 0 0,-1-1 1,-1 1-492,-1 0 1,1 1-1,3-1 1,1 1-1,-8 2 1,-1 0 486,0 0 0,-1-1 0,0-2 0,-2 1 0,1 3 0,-1 1 0,-2 2 0,0 0 0</inkml:trace>
  <inkml:trace contextRef="#ctx0" brushRef="#br0">19905 16818 7851,'25'-9'198,"6"4"0,22 3 0,20 2 0,-29 0 0,3 0-181,7 0 0,2 0 0,4 0 0,2 0 1,4 0-1,1-1 0,1-1 0,0 0 25,-1 0 1,1-1 0,9-2 0,1-1 0,-7 3 0,0 1-1,-1 0 1,1 1-916,2 0 0,-1 0 1,-3 1-1,-1 0 873,-3 0 0,1 0 0,1 0 0,0 0 0,0 0 0,1 0 0</inkml:trace>
  <inkml:trace contextRef="#ctx0" brushRef="#br0">22657 16739 7808,'-16'-1'0,"2"-5"-109,4-4 1,-4 1 0,3-1 0,-3-2-134,-1-2 0,-1 0 419,0 3 1,6 2-7,-1 4 1,8 5 0,-1-2 221,8 6 1,13 13-1,18-1 1,16 3-198,15 4 0,-20-14 0,4-1 1,8 3-1,3-1 0,10-1 1,5-2-157,-19-3 1,2 0 0,3-1 0,10 0 0,2-1 0,2 0 0,5-2 0,2 0 0,1 0 0,2 0 0,2 0 0,0 0-179,-22 0 1,1 0 0,0 0-1,2 0 1,7 0 0,2 0 0,0 0-1,-1 0 1,-3 0 0,-1 0-1,0 0 1,1 0 0,-1 0 0,0 0-1,1 0 1,-1 0 32,-1 0 1,1 0 0,-1 0-1,-1 0 1,-1-1 0,0-1-1,0 1 1,-2-1 0,18 0-1,-2 0 1,-1-1 0,-1 1-1,-1 0 1,-1-1-693,-3 1 1,0 0 0,-2-1 796,-2 1 0,-2 0 0,0 1 0,-6 1 0,0 0 0,-1 0 0,1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11635 12181 7611,'16'0'-343,"0"-5"0,-1 0 1,1 0 332,0-2 1,0 5 0,-2-5 0,-2 2 124,-2-1 0,1 1-36,4 5 1,-4 0 0,-2 2 31,-2 3 1,5-1-1,-2 4-56,4-1 1,2 0 0,0-3 0,0 1-32,-1-1 1,6-3 0,2-1 0,1 0 43,4 0 0,2 0 0,1 0 0,3-1 25,2-5 0,-2 3 1,4-6-1,-1 0 27,-1 1 0,8 2 0,-4-2 0,2 1-37,0 3 0,-7-3 0,3 2 1,1 0-69,3-2 1,-4 5 0,1-3 0,-3 1-28,1-1 1,5 3 0,-5-3-1,-2 3 10,-2 2 0,-2-5 0,-1 0 1,-2 1 53,-2 3 0,-1 1 0,2 0 0,-2 0-20,-2 0 0,3 0 1,-3 0-1,1 0-21,4 0 0,3 0 1,4 0-1,4 0-15,1 0 0,2 0 1,5 0-1,0 0-62,0 0 1,1 0 0,-1 0 0,0 0-10,0 0 0,-2 0 0,-1 0 1,-4-2 24,-1-3 1,4 3 0,-2-5 0,-1 2 242,-3-1 1,3-6 0,3 3 0,5-1-119,-1-1 0,7 3 0,-9-4 0,1 3-235,-1 2 1,4 2-1,-9 3 1,0-2 104,-3-1 1,2 0 0,-1 5 0,0 0 34,1 0 0,-3 2 0,-2 1 1,-1 2 19,-2-1 0,10-1 0,-8 1 0,3 1-68,3-1 1,3-3-1,-4-1 1,2 0 32,4 0 0,0 0 1,-1 0-1,-1 0 49,2 0 1,-6 0-1,-1 0 1,-4 0 81,-1 0 1,-1 0-1,1 0 1,-1 0-44,1 0 1,-1 0-1,0 0 1,1 0-61,-1 0 0,1 0 1,-1 0-1,1 0-14,-1 0 0,1 0 1,-1 0-1,0 0-14,1 0 0,-2 0 0,-2 0 1,-4 0-12,-1 0 0,3 2 0,-3 2 0,-1 2 21,1 3 1,3-4 0,-3 6 0,1-1-28,4-1 0,2 5 0,3-5 1,2 1 20,2 1 0,1-6 0,-3 4 0,4-2 15,1-4 0,2-1 0,5-2 0,2 0 84,3 0 1,-1-2 0,5-3-1,0-4 65,0 1 0,1-5 1,6 6-1,-2 0-60,-3 0 0,3-3 0,-1 5 1,4 1-50,4 2 1,2-3-1,-3 0 1,1 1-11,-2 3 1,4 1-1,0 0 1,1 0-7,5 0 1,-1 0 0,0 0-1,-4 0-8,-1 0 1,4 0-1,-4 0 1,-1 0-51,1 0 0,4 0 0,-4 0 0,-1 0 49,1 0 1,4 1 0,-3 3 0,3 1 0,1-1 1,9-3-1,-9-1 1,-2 0 37,-1 0 1,8 0-1,-1 0 1,1 0 10,0 0 1,-1 0-1,1 0 1,4 0-39,5 0 1,-42 0-1,-1 0 1,1 1-1,0-2 1,0 1 0,-1-1-11,-2-2 0,1 0 0,4 3 0,2-1 0,-2-2 0,1 0 0,2 2 0,1 1-48,-1 0 1,1 0 0,-1 0-1,1 0 1,-4 0 0,-1 0 0,0 0-1,1 0 83,-1 0 1,1 0-1,3 0 1,-1 0-1,0 0 1,0 0 0,-1 0-1,1 0 21,0 0 1,-1 0 0,3 0 0,-1 0 0,-1 0 0,0 0 0,-1 0 0,1 0-42,-1-1 0,1 2 1,2 1-1,-1 1 1,0 0-1,-1-1 0,1 0 1,1 0-16,0-2 1,0 1-1,5 2 1,0 0-1,-4 0 1,0 1-31,2 0 1,0 0 0,-6-1 0,-1 0 0,4 1-1,1 0 1,0 0 0,0-1 0,0 0 0,-1 0 12,1 0 1,0 1-1,1-3 1,-1-1-1,-4 3 1,-1 0-1,1-2 1,0-1 85,1 0 0,1 0 1,4 0-1,1 0 1,-2 0-1,-1-1 1,0-2-1,0 0-8,0-2 1,0 0 0,4-1 0,0 0 0,-4-1 0,0 0-1,0 0 1,0 0-45,1-2 0,-2 0 1,0 0-1,-2-1 1,-5 2-1,0 0 1,-1 0-1,-1 1 23,42-9 1,-40 6 0,-1 1 0,28-9-1,-5 4-157,-7 0 0,-10 7 0,-14 2 0,-13 7 116,-10 8 0,-7 8 0,-7 13 0,0 1 0</inkml:trace>
  <inkml:trace contextRef="#ctx0" brushRef="#br0">17956 13627 7950,'-63'-50'0,"-4"4"-218,-1 11 0,9 16 0,-7 17 0,-1 15 90,3 18 1,-8 13 0,36-13 0,0 4 0,-1 3 0,1 3 320,-2 3 1,3 1-1,4-2 1,2 1-1,0 5 1,2 2-84,3 0 0,3 1 0,4 0 0,4 0 0,4 2 0,2 1 0,4-1 0,3 0-88,2 2 1,5 0-1,3 3 1,6 1-1,5-3 1,5-1-1,2 0 1,2-2-96,2 1 0,2-3 0,1-7 0,2-3 1,3-1-1,2-3 0,0-8 0,3-3 4,2-4 1,0-6 0,1-5 0,1-6 0,-4-9 0,-1-6 0,-2-6 0,-2-5 164,-1-4 0,-3-5 0,0-12 1,-4-5-1,-2-3 0,-4-3 0,-2-4 1,-3-2 254,-3-3 1,-2 0 0,-4 0 0,-2 0 0,-4-1 0,-3 1 0,-2 3 0,-4-1-629,-1 3 1,-6 1 276,-6 4 0,-4 2 0,1 5 0,-1 1 0,-5 1 0,-2 0 0,1-2 0,-1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21902 2138 7988,'-37'-58'-42,"-1"0"1,1 3 0,-1 0 0,0 2 0,-1 2-233,2 1 0,-1 3 0,3 7 0,-2 2-1105,-1 0 0,-2 3 1366,3 7 1,-1 3 0,-12 1 0,-4 5 0,1 4 0,-2 5 0,-4 1 0,-2 4 0,-8 4 0,-2 4 0,-1 4 0,-1 5 0,-5 5 0,0 4 132,-1 5 0,1 3-162,7-2 0,1 3 0,17-2 1,-1 2-1,2 1 342,-20 13 0,2 1 1,-1 5-1,1 2 1,3-1-1,3 2 1,4 1-1,3 1-106,3-1 0,5 3 0,1 9 0,5 3 1,5-4-1,4 1-151,1 6 1,3 1 0,5-1 0,3 1 0,5 6 0,4 3 0,4-1 0,4 0 0,6 0 0,5 0-50,6 2 0,6-1 1,6-4-1,6-1 1,9-2-1,6-2 1,4 0-1,3-2-59,-14-25 0,1-1 1,3 0-1,7 4 1,3 1-1,1-2 1,1-4-1,1-1 1,2-1-1,2 0 1,2 0-1,1-2-144,1-1 0,3-1 0,0-2 1,3-2-1,1-4 0,1-1 1,-1-3-1,2-3 0,-1-2 0,-2-3 1,1-2-1,-1-3 71,-1-2 1,1-3 0,-2-3 0,-2-4-1,-2-4 1,0-3 0,-4-5 0,-1-4-1,-1-3 1,-1-5 0,-2-3 0,-1-4 92,-2-3 0,-1-3 0,-3-5 0,3-8 0,-1-5 0,-4-2 1,-5-1-1,-4-3 0,-1-1 0,0-3 0,-2-2 0,-1-1 167,0-2 0,-2-1 0,-1-2 0,-2-6 0,-2-2 0,-2 0 1,-1 3-1,-2 0 0,-1 1 0,-2 1 0,-2 0 0,-2 1-73,-1 0 0,-3 1 0,-2 0 0,0 3 1,-2 1-1,-3 0 0,-3 5 0,-2 0 0,-3 2 1,-5-25-1,-6 3 44,-4 6 0,-9 4 0,-10 5 0,-9 7 0,-7 12 1,-7 9-1,-7 5 0,-5 7 364,-8 7 0,-5 8-457,23 9 0,-2 5 0,-2 1 0,-4 1 0,-1 2 0,-1 1 0,-3 2 0</inkml:trace>
  <inkml:trace contextRef="#ctx0" brushRef="#br0">11085 6664 8014,'-16'-15'-9,"-1"1"0,-1 1 0,-1 5 1,2 1-1,-3 1-157,3 0 0,-2 4 1,-2-2 224,-5 8 0,-2 4 0,0 10 1,1 1 112,-1 2 1,-1 7 0,-1 2-1,2 6 42,2 6 1,7 14-1,-2-3 1,3 6-58,3 4 1,4 3-1,2 1 1,2-3-115,4 3 1,1-3 0,4-4 0,3-6-105,6-5 0,3 0 0,1-13 0,3-3-124,3-5 0,1-7 0,6-10 103,-1-6 1,4-3 0,7-6 0,3-8 0,2-14 44,3-13 1,1-11 0,0-6 0,0-4 108,0-4 1,-1-11 0,-3 3-1,-2 6 141,-3 3 0,-8 2 1,-9 10-1,-6 4-18,-4 2 0,-6 3 0,-12 10 0,-10 3-91,-13 2 1,-21 12 0,-15 9-1,-9 6-104,-11 6 0,38-3 0,-2 2 0,-1 3 0,-1 0 0</inkml:trace>
  <inkml:trace contextRef="#ctx0" brushRef="#br0">4104 6680 8420,'-24'-5'0,"3"0"0,3-1-545,2-1 0,6 6 288,-1-5 43,8 12 1,-4-1 213,7 11 0,-2-8 0,-1 12 0,-4-1 0,0-2 344,0 1 0,-11 4 0,3 6 1,-5 7-138,-2 7 1,4 4 0,-3 2 0,4 3-16,1 1 0,7 6 0,6-5 1,6-3-77,8-1 0,12-2 0,6 0 0,10 1-444,6-1 1,0-7-1,13-5 1,2-7-20,1-7 1,2-14 0,1-14-1,1-18 243,-2-13 1,7-16-1,-13-9 1,-29 28-1,-2-2 287,1-1 0,-3-1 1,16-39-1,-5-1 0,-7 1-43,-7-1 0,-10 6 1,-10 3-1,-9 5 273,-13 9 0,-21 14 0,-14 13 0,-14 11-442,-14 11 1,0 19-1,40-1 1,1 1-1,0 4 1,0 1 28,1 3 0,0 2 0,-2 3 0,1 3 0,7 0 0,0 0 0</inkml:trace>
  <inkml:trace contextRef="#ctx0" brushRef="#br0">7705 11946 7932,'0'-46'-84,"-7"2"0,-4-10 0,-3 4-193,-2 4 1,1 8 0,-3-2 532,-3 1 0,-10 8 0,-13 8-114,-7 6 0,-8-1 0,-14 16 0,-13 9 1,39 2-1,0 2 78,-3 1 0,0 4 0,-4 6 1,0 5-1,1 0 0,1 3 0,0 3 1,1 2-47,-2 5 0,1 2 0,-1 4 0,1 3 0,5 1 0,2 3 0,3-1 0,2 0-193,2 1 0,2 1 0,1 3 1,2 1-1,8-5 0,3 1 0,2-1 1,2 0 63,1 1 0,4 1 0,3-3 1,4 0-1,4 1 0,2-1 0,3-2 1,3 0-357,3-1 1,3 0 0,4 3 0,3 0-1,2-6 1,3-3 0,2 0 0,3-2 86,0-2 0,4-1 0,9 1 0,2-3 0,1-2 1,1-3-1,3-2 0,3-2 93,3-3 1,2-5-1,0-6 1,1-5 0,5-3-1,0-5 1,1-4 0,0-5 41,2-7 0,0-5 0,4-8 0,-2-5 0,-3-6 1,-4-4-1,-1-2 0,-1-2 49,-1-4 0,-2-3 1,-5-5-1,-1-4 1,-1 0-1,-2-1 1,-2-3-1,-3-2 394,-1-4 1,-1 0 0,-1 2 0,-1 0 0,-7 3 0,-1 0 0,-4 6 0,0 1-96,-1 2 0,-3 1 0,-3 5 1,-5 1-1,-4 7 0,-4 2 1,1-30-345,-5 20 0,-25 14 0,-12 16 0,-15 8-744,-12 9 0,-4 16 0,-14 13 829,38-3 0,0 2 0,1 2 0,0 2 0,-4 3 0,1 1 0,-1 0 0,1 0 0</inkml:trace>
  <inkml:trace contextRef="#ctx0" brushRef="#br0">13632 11427 8075,'-71'-4'0,"1"1"0,2-1 0,1-1 304,6 0 1,1 1-1,6 6 1,4 3-1,-22 20 1,9 13-360,9 15 0,12 23 1,23-30-1,1 3 1,2 5-1,1 2-171,1 2 1,2 1 0,0 5 0,3 1 0,2-3-1,3 0 1,2-1 0,1 0 167,1-2 1,3-1 0,3-2 0,2-2 0,4 0 0,2-1 0,2-2 0,3-1 90,4-1 1,3-2 0,7 0 0,4-3 0,3-4 0,2-3 0,3 0 0,1-3-9,4-1 0,1-3 0,5-2 0,2-3 1,2-5-1,1-4 0,0-2 0,2-3-74,0-2 0,-1-4 1,-2-6-1,-1-5 1,0-5-1,-1-4 1,0-5-1,-1-4 74,2-5 1,-2-5 0,-2-5 0,-2-4 0,-3-4 0,-2-2-1,-2-3 1,-3-3 104,-3 0 1,-1-3 0,0-3 0,-1 0 0,-5 1 0,-2 1 0,-1 0-1,-2-1 2,-2 2 1,-3 1-1,-8 3 1,-2 0-1,-2 3 1,-1 0-1,-5 5 1,-2 2-98,-1-39 1,-25 17 0,-17 21 0,-23 13-36,-19 15 0,35 11 0,-2 3 0,-1 3 0,1 0 0,-1 0 0,0 0 0</inkml:trace>
  <inkml:trace contextRef="#ctx0" brushRef="#br0">5110 13580 8069,'-17'-23'-5,"-2"-1"66,-2 0 1,-2-1 0,2 8 173,-5 1 1,-2-7 0,0 11 0,2 2-51,-2 1 1,-2 4 0,-3 5 0,-2 0-238,-2 0 1,-12 8 0,2 8 0,-4 8 109,-3 6 1,0 7 0,-5 3 0,3 2-91,2 2 1,-2 8 0,5-7 0,2 3 41,-1 2 0,-1 3 0,5-3 1,3 3 31,1-3 0,7-1 0,-3 0 0,3 3 11,3 6 0,-3-2 0,9 0 1,-2-2-10,2-3 1,3 3-1,9 0 1,4 0-47,4 0 1,5-1 0,2-6 0,5 0-33,4 0 0,6-2 0,5-1 0,3-2 68,1 2 1,8-1-1,-3 1 1,3-4 18,7-1 0,2 3 0,5-4 0,2 2 54,5 4 0,11 1 0,-2 2 0,7-1-88,1-4 0,-28-18 0,2 1 0,-2-3 0,1-1 0,2 1 0,0 0-114,3 1 1,0-1 0,5 0-1,1 0 1,-1 0 0,0 0 0,1-1-1,0 0 80,2 0 0,0 1 1,-1 0-1,1 0 0,-2-1 1,0 0-1,0-2 0,0-2-63,0 0 0,0 0 0,6-1 0,1-1 0,-1 0 0,2 0 1,-1-2-1,1 0-48,1-2 0,0-1 1,-3-2-1,0 0 0,7-2 1,0-2-1,1-1 1,0-1 74,2 0 1,0-2 0,6 0-1,0 0 1,-5 0 0,1 0-1,2 0 1,0-2-18,1 0 0,2-1 0,3 0 0,0-1 1,-3-2-1,0 0 0,-1 1 0,1-1-83,0 1 0,0-2 0,3-2 0,0-1 0,-3-1 0,0-1 0,-1 1 0,-1 0 124,-1-1 0,1 1 1,3-1-1,0 1 1,-6 2-1,-1-1 1,0-1-1,0 1 11,-2 1 1,1-1 0,3-2 0,-1-1-1,-3 1 1,0-2 0,0 0 0,-1-2-12,1 1 1,0-1 0,2-2 0,-1-1 0,-3 0 0,-3-2 0,-1 0 0,-2-2-49,-1 0 1,0-2 0,1-4 0,-1-2-1,-9 1 1,-1-1 0,0-2 0,-1-2 55,-2 0 1,-2-2-1,-2 2 1,-2-1-1,-4-2 1,-3-1-1,0 1 1,-2-1 96,1 0 0,-3-2 1,-5-2-1,-3 0 0,-1 1 1,-2 0-1,13-40-4,-7 0 0,-16 37 0,-4-1 1,-2-32-1,-8-3 131,-6 1 1,-17 3 0,-8 4-1,-8 5 60,-11 3 0,22 34 0,-3 1 0,-2 0 0,-3 1 0,-2 0 0,-1 2-176,-4 0 0,-1 0 0,-4-2 0,0 0 0,-1 2 0,1 2 0,-3 0 0,0 1-44,-2 2 1,-2 0 0,-4-3 0,-1 1 0,-5 2 0,0 1 0,0-1 0,0 2-59,-1-1 0,-2 1 1,-7-1-1,-1 1 0,2 1 1,-1 1-1,-3 0 1,-2 1 15,0-1 0,-1 3 0,22 6 0,-1 2 1,0 0-1,3 1 0,0 1 0,0 0 0,-4 2 1,0 1-1,-1 0-47,0 1 1,0 0-1,-3 2 1,-8 0-1,-1 1 1,-1 2-1,4-1 1,1 1-1,0 1 1,-3 1-1,0 1 1,0 1 59,-3 1 0,-1 2 0,1 0 0,0-1 0,0 1 0,1 0 0,1 1 0,0 1 0,1 0 0,2-1 0,1 0 0,0 1-110,3-1 0,1-1 1,-1 2-1,-2 2 1,-1 1-1,1 1 1,7-3-1,2 2 1,0-1-1,2 0 0,1 1 1,1 0-734,-26 8 1,2 3 826,2 4 0,2 2 0,7-4 0,1 0 0,-4 5 0,0 0 0</inkml:trace>
  <inkml:trace contextRef="#ctx0" brushRef="#br0">13160 13313 7882,'-31'-40'372,"-9"-4"0,-9-3 47,-2 2 0,-5 3 1,0 2-1,-1 8 1,-1 11-529,-1 9 1,-10 5 0,-6 10 0,-5 6-44,-4 7 0,33-4 0,-1 2 1,-1-1-1,0 0 0,-4 2 1,0 2 147,-1 1 1,-1 0 0,-2-1 0,0 1 0,-1 3-1,0 2 1,-3 1 0,0 1-89,0 2 0,-1 2 1,-6 4-1,-1 2 0,6 2 1,2 1-1,-3 2 1,1 0 202,0 1 1,0 2 0,-1 4 0,1 0 0,3-1-1,2-1 1,3 0 0,1-1 56,3 0 1,2 0-1,3-2 1,2-1 0,4-1-1,2 1 1,3 0-1,0 0-145,0 0 1,1 2 0,5-1 0,1 1 0,2-2 0,1-1 0,3-1 0,1 0 50,-15 33 0,5-1 1,7-1-1,7 0-17,11 0 1,6 3 0,8-3 0,8 2-57,14 3 1,13 2 0,-13-38 0,3 0 0,4 1 0,1-1-8,3 0 1,3 0-1,7 4 1,2 0-1,2 2 1,1-1-1,5 3 1,3-1-117,4 1 0,3 0 1,1-3-1,2-1 0,3 1 1,2 0-1,-23-15 1,1-1-1,0 0 102,2 0 1,0 0 0,2 0 0,7 3 0,1 1-1,0-2 1,-2-3 0,0-1 0,0-1 0,2 2-1,0-1 1,1 0-188,1-1 1,1 1 0,1-2 0,4 0 0,0-2 0,1 0 0,0-2 0,1-1 0,0 0 0,0-1 0,1-1-1,0 0 115,2 0 0,2 0 1,-1-2-1,3-1 1,0-2-1,1 0 1,0 0-1,0-2 0,1 0 1,0-2-1,1 0 1,1-2 7,-1 1 1,1-1-1,1-1 1,-19-2-1,2-1 1,-1 0-1,-2 0 1,18 0-1,-3 0 1,1-1-1,2 0 1,0-1-1,0-1-16,-1 0 1,0-1 0,0 0 0,1-2 0,0-1-1,0-2 1,-4-1 0,0-2 0,-2 0 0,-3-1-1,-1 0 1,-1-2 36,-1 0 0,-2-1 0,0-1 0,-1-1 0,-1-1 0,-2 0 0,-3-2 0,-1 0 0,-1-1 0,-1-1 0,-1 0 0,-1-2 51,-1 0 0,0-2 1,-1-2-1,0-1 0,0-2 1,-2-1-1,19-14 0,-3-2 1,-1-1-1,-3-1 136,-5 4 1,-2-2 0,-2-6 0,-2-2 0,-8 3-1,-2-1 1,-2 0 0,-1-1 59,0-1 1,-4-1 0,-6-2-1,-3-1 1,-2 0 0,-3-1 0,-5 1-1,-4-1-56,-3 2 1,-3-1-1,-2-3 1,-4 0 0,-5 6-1,-5 0 1,-1-2-1,-3-1 28,-3-2 0,-4 0 1,-6-5-1,-5-1 1,-3 0-1,-4 0 1,-2 0-1,-3 1-49,-4-3 0,-3 2 0,-2 4 0,-3 2 1,-6-1-1,-3 2 0,-2 1 0,-1 2-56,-2 2 0,-3 0 1,19 17-1,-3 1 1,1 1-1,1 2 1,0 2-1,-1 0 1,-1 0-1,0 1 1,0 1 6,1 1 0,-1 0 0,-1 2 0,-5 0 0,-1 1 0,-1 2 1,3 0-1,0 1 0,-1 2 0,0 1 0,-1 1 0,-1 2-14,-2 0 1,-1 2-1,-1 1 1,0 3-1,-1 1 1,0 2-1,-2 1 1,-1 2-1,0 1 1,0 1-1,1 1 1,-1 2-272,-3-1 1,0 2 0,-1 2-1,-5 3 1,0 2 0,0 3-1,2 1 1,2 3 0,-1 1-1,-3 3 1,1 2 0,-1 2 226,-1 3 0,1 2 0,-1 0 0,2 1 0,-1 1 0,1 2 0</inkml:trace>
  <inkml:trace contextRef="#ctx0" brushRef="#br0">26540 1635 8416,'-52'-67'-299,"0"4"1,-6 1 0,4 13 0,0 7 0,-6 7 0,-3 12 464,-7 9-3,21 9 0,-1 3 1,-38 11-1,32-2 0,-3 3-346,0 4 0,-1 2 0,3 2 0,-1 2 0,-1 4 0,-1 1 223,-1 1 0,0 1 0,6 1 1,0 1-1,-5 5 0,1 2 15,1 3 1,1 1 0,1 1-1,2 3 1,1 5 0,1 2-1,2 1 1,2 1-1,1 1 1,2 2-1,-5 9 1,3 2-1,9-5 1,3 0-1,1 1 1,2 0 35,3-1 0,2 2 0,1 6 0,3 1 0,6-1 0,4 0 0,2 2 0,3 1 13,2 3 1,3 2-1,3 4 1,2 2-1,4-3 1,4 0-1,5 2 1,5 0-245,4-1 0,6 0 0,-4-20 0,3 0 1,1-1-1,1-5 0,2-2 0,1 0 1,3 2-1,1 0 0,1-2 53,1 1 0,2 0 0,2-2 0,4 0 1,3-1-1,2-2 0,-1-2 0,2-3 1,2-2-1,1-1 0,1-2 0,2-3 31,1-1 0,3-2 0,-1-4 1,0-5-1,0-2 0,0-5 1,23 1-1,-1-8 0,-1-6 0,0-7-44,-1-5 0,-2-8 1,-24-4-1,-2-4 1,-1-5-1,-2-6 1,-1-4-1,-2-2 1,2-3-1,-1-2 0,-1-2 139,-1-1 1,-1-2 0,0-2 0,3-6-1,-1-3 1,-1-1 0,-4-1 0,-2-1 0,-1 0-1,1 1 1,-2-1 0,0-1 68,0 0 0,-2-1 0,0 0 0,-1-2 0,0 0 0,-1 0 0,-4 2 0,0 1 0,-2 0 0,-1 2 0,0 1 0,-1 0 20,-2 2 0,0 1 0,-1 0 0,7-24 0,-3 2 0,-6 9 0,-3 2 0,-4 9 0,-4 2-56,-3 8 0,-5 2 0,-17-33 0,-18 28 0,-23 12-434,-23 14 362,30 20 0,-2 4 0,-2 3 0,-1 2 0,-3 3 0,0 1 0</inkml:trace>
  <inkml:trace contextRef="#ctx0" brushRef="#br0">25220 8095 7947,'-23'-23'-80,"-3"6"1,-11-4 0,-5 3-1,-3 2 1,-4 1 194,-4-1 0,3 5 1,-10 3-1,-4 1 1,-6 3 214,-2 3 0,-10 2-244,3 4 0,-4 11 0,0 10 0,0 4 85,1 2 1,8 11-1,6 6 1,3 5-70,2 6 0,8 2 0,4 7 0,7 2-179,8 1 1,4 5-1,8-4 1,8 2 16,9-2 1,5 3-1,4-5 1,5 2-37,9 3 1,12-3-1,12-10 1,3-2-25,6-3 1,16-4 0,3-11 0,9-6-37,7-11 1,3-8 0,-38-12-1,0-2 1,1-2 0,1-2 43,2-3 0,-1-3 0,4-3 0,-2-5 0,-3-5 0,0-3 0,-1-2 0,1-1 150,0-4 0,-1-2 1,2-5-1,-2-3 1,-3 1-1,-2-1 0,-2 0 1,0 0 58,-1-2 1,0 0-1,-2-3 1,-2 0-1,-2 2 1,-2-1-1,-3 0 1,-3 0 186,-2 1 0,-1-1 1,0-1-1,-3 0 1,8-34-1,-9 6 193,-7 6 0,-18 6 0,-3 6 1,-12 9-426,-12 5 0,-15 5 1,-15 10-1,-9 10-39,-8 8 1,30 6 0,0 2 0,-2 2 0,0 2 0,-3 4 0,0 2-729,-3 1 0,1 5 0,-1 8 1,1 3 714,2-3 0,1 2 0,-4 4 0,2 1 0,6-3 0,1-1 0,-1 3 0,-1 0 0</inkml:trace>
  <inkml:trace contextRef="#ctx0" brushRef="#br0">23978 9085 7969,'-7'-37'-111,"-2"1"1,-2 4-114,1 9 1,5 4 332,-6 14 0,1 3 1,-8 14-1,-3 15 1,-5 11-59,-4 7 0,-3 22 0,-2 6 1,-2 6 178,3 1 1,17-36 0,2 1 0,1 1-1,0 1 1,1 0 0,0 0-197,-1 2 1,0 0-1,2-1 1,1 0-1,0-2 1,0 0 0,1-1-1,0 0-106,-5 40 1,5-39 0,0-1 0,0 28-1,-4-3-280,-2-4 1,2-10 0,2-5-1,3-7-1183,2-8 1535,-5-2 0,-4-10 0,-8-1 0</inkml:trace>
  <inkml:trace contextRef="#ctx0" brushRef="#br0">23129 9698 7961,'-30'-7'0,"4"-2"-68,5 0 1,8 2 0,5 9-4,1 3 1,1 16-1,6 14 1,0 9 296,0 10 0,0 6 0,0 6 0,2 4 36,3 3 0,4 14 0,9-5 0,3 2-231,5-5 1,4-4-1,3-12 1,2-7-48,1-6 0,8-9 0,-2-8 0,2-11 51,-2-11 1,8-9-1,-3-9 1,4-11-14,3-11 0,-5-5 1,5-9-1,-3-4-82,-4-4 0,7-7-162,-12 6 0,5-6-358,-10 6 0,7-8 580,-2 3 0,-4-4 0,2 1 0,0 4 0,2 4 0,0 0 0</inkml:trace>
  <inkml:trace contextRef="#ctx0" brushRef="#br0">25094 12244 7740,'-32'-31'0,"1"-1"0,0 1 34,-1-1 1,-1 1 23,-4 0 1,-3 1 0,-7 4 388,0 5 0,-7 9-282,-4 1 1,-12 9 0,-7 4 0,-5 12-84,0 10 0,36-4 0,-1 2 0,0 3 0,0 3 0,-1 3 0,0 2-24,-1 6 1,2 3 0,0 4-1,1 2 1,0 4 0,1 3 0,2 0-1,1 1-105,1 2 1,1 1-1,0 11 1,2 0 0,6-8-1,3 0 1,2 1 0,3 0 73,2-1 1,4 0 0,6-2 0,5 0 0,1 1-1,3-1 1,3-5 0,3 0-51,4-2 1,2 0 0,4-1 0,4-2 0,4-5 0,3-1 0,3-2 0,2 0-123,4-1 0,2-2 1,6-2-1,2-3 0,3 0 1,2-3-1,4-2 1,1-4-53,3-2 1,2-4 0,2-4 0,2-4 0,2-3-1,1-3 1,0-6 0,0-4 71,2-4 1,0-6 0,-1-8 0,-3-5 0,2-6 0,-2-5 0,-2-3 0,-1-3 46,-1-3 1,-1-4 0,-1-8 0,-1-4-1,-2 1 1,-3-1 0,-1-5 0,-2-2 108,-2-1 0,-1-3 1,-15 20-1,0-2 1,-1 0-1,-2 0 0,0 0 1,-1 0-1,0-1 1,-1-1-1,-1 1 308,1-2 1,-1 1-1,-1 0 1,7-22-1,-3 3 1,-4 5-1,-4 3 1,-4 7-1,-3 2-55,-3 6 1,-4 1-1,-8 5 1,-5 2-1,-25-24 1,-23 10-318,21 34 1,-5 5-1,-10 3 1,-5 6 0,-7 4-1,-3 4 1,-7 4 0,-1 4-60,-9 4 1,-1 5 0,25-1-1,0 2 1,0 2 0,-2 3 0,0 3-1,0 1 1,-2 0 0,1 1-1,0 2 92,0 0 0,1 2 0,0-1 0,-2 1 0,1 1 0,0-1 0,6 0 0,-1-1 0</inkml:trace>
  <inkml:trace contextRef="#ctx0" brushRef="#br0">25691 12716 7867,'-21'0'-156,"0"1"0,2 3 14,2 1 1,1 0-1,2-3 453,4 3 0,3-1 0,7 6 0,1 1 0,5-1-209,4 1 0,13-8 0,6 3-10,6-5 0,16 5 1,1-1-1,8 0 65,3 2 0,5-5 0,3 3 0,3-3-124,1-2 0,4 0 1,-11 0-1,-2 0 10,-1 0 1,8-4 0,0-4 0,-1-10-109,0-5 0,-8-3 1,6-7-1,-3-4-5,-4-5 0,1-8 1,-11-4-1,-5-1 183,-4 1 0,0-10 1,-9 1-1,-6-4 79,-6-2 0,-5-1 1,-3-5-1,1 1-36,0-1 0,-6-7 0,1-3 1,-1-1-129,-1 0 1,-2 39-1,0-2 1,-2 1-1,-1 0 1,1-1 0,0-1-159,1-1 0,-1 0 0,-3 2 0,-1 1 0,2 3 0,-1 1 0,0-38 92,-2 6 0,0 14 0,-2 9 0,-3 8 50,-5 8 0,-10 4 1,-1 15-1,1 6-13,-3 3 1,5 4 0,-3 7 0,4 1-136,1 3 0,0 6 1,1 0-1,-1 6-121,0 3 1,2 0 0,2-6 0,0 3 117,-6 3 1,1-4-1,-9 6 1,-2 0 156,-2 3 0,-7 2 1,-1 0-1,0-4-49,-1-1 0,-3 3 1,4-5-1,-2 0 26,-4 2 1,5-6 0,1 4 0,3-5-272,4-6 0,-4 2 1,10-6-146,1-3 0,3-3 255,10-5 1,11-9-1,13-10 1,4-3 165,4-1 0,12-10 0,0 5 0,6-4-20,4-1 0,1 3 0,0 7 0,-2 3 538,1 3 0,-2 2 0,1 8 1,1 3 91,3 2 0,6 2 0,2 7 0,2 3-263,4 6 0,-5 4 0,3 5 0,0 1-346,-2-2 0,1 4 1,-8-3-1,-5 0-497,-4-3 0,2 4 0,-4 0 0,1 0-1298,-1 2 1794,-1-6 0,1 6 0,3-7 0</inkml:trace>
  <inkml:trace contextRef="#ctx0" brushRef="#br0">27468 9541 7958,'-12'-37'44,"-4"11"-37,-1 14 0,-1 20 1,2 10-1,1 5 18,-1 4 0,-2 10 1,-3 5-1,-5 3-221,-3 3 1,-3-3 0,1 0 0,-1-1-344,1 0 0,-1-2 539,1-11 0,-8 1 0,-1-1 0</inkml:trace>
  <inkml:trace contextRef="#ctx0" brushRef="#br0">26965 9839 9293,'49'35'0,"5"5"109,9 8 1,-26-21-1,1 1 1,4 0 0,2 0-1,-1 2 1,1 2-110,1 2 0,1 1 0,3 6 0,1 0 0,2 3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12500 1996 13955,'-16'-47'-2601,"-1"0"2215,-4 0 1,2-2 0,-8-2 0,-1-1 0,-3 1 376,-6 2 1,-10-3-1,-12-1 1,-8 5 153,-6 4 1,29 22 0,-3 2-1,-2 3 1,-1 3-220,-3 0 1,-1 3 0,-7 4-1,-2 2 1,-4 2 0,-2 2 156,-5 2 0,-3 2 0,-7 5 0,-1 5 0,4 3 1,1 3-1,-1 1 0,0 2-5,2 1 1,1 3-1,-3 2 1,1 1-1,2 0 1,2 2 0,1 1-1,2 2-84,2 2 0,2 1 1,-1 0-1,2 1 1,8 0-1,1 1 1,2-1-1,1 1 28,0 1 1,1 0 0,3 1 0,1 0-1,6-1 1,1 1 0,2 0 0,2 2-45,2 1 1,1 1 0,2 1-1,2 0 1,4 0 0,2 1 0,2-1-1,3 0 25,2 2 0,1-1 0,3-5 0,1 1 1,2 4-1,2 1 0,2-3 0,2 0-44,0 43 1,9-43-1,3 1 1,12 37 0,13-1 26,-11-41 1,2-1-1,6 0 1,4-2 0,2 2-1,2-1 1,4 0-1,2-1 21,6-1 0,2-1 0,5 2 0,2-1 1,5-1-1,1-2 0,3 1 0,3 0-168,5 0 1,2 0 0,4 2-1,1 1 1,1-2 0,0 0-1,-25-12 1,0 0 0,0 1 112,1 0 1,-1-1 0,2 0 0,5 0-1,1-1 1,0 0 0,1 1 0,1 0 0,0 0-1,1-2 1,0-1 0,0 0-57,0 0 1,1 0 0,0-2 0,1 1 0,0-1 0,1-2 0,-2-2 0,0-1 0,0-1 0,1 0 0,1-2 0,1 0 50,1-1 0,2-1 0,0 0 0,4-1 0,2 0 1,-1-1-1,-3-2 0,-1 0 0,0-1 0,0 0 1,1-1-1,0 0 20,0 0 1,1-1 0,0-2 0,5 0-1,1-2 1,-1-1 0,-2 0 0,1-1-1,-1-1 1,-1-1 0,1 0 0,-2-1 18,-1-1 0,-1-1 0,0 0 0,2-3 0,1 0 0,-2-1 0,-2-1 0,0 0 1,-1-2-1,0 0 0,-1-1 0,0 0 14,-1-2 0,-1 0 0,1-1 0,2 0 0,-1-1 1,0-1-1,-4 0 0,-2-1 0,0 0 0,-2-1 1,0 0-1,-1-1 18,-2 0 1,0-1 0,-1 0 0,0-1-1,0 0 1,-1-1 0,20-12 0,-2-1-1,-3 3 1,-3 0 72,-2-1 0,-2 1 0,-5 0 0,-3-1 0,-4-1 0,-2 0 0,-4 0 0,-3-1 91,-3 3 1,-2-2 0,-3-6 0,-3-1 0,-7 4 0,-2-1 0,-2-1 0,-3-1-7,-1 1 1,-3-3-1,-5-7 1,-2-1 0,-2 1-1,-2 0 1,-4-3-1,-3 0-41,-2-2 1,-4 0-1,-4-3 1,-5 2 0,-6 1-1,-5 1 1,-2-1-1,-3 1-70,-4 1 1,-4-1 0,-9-7 0,-5 1 0,-2 5 0,-4 2 0,-5-3 0,-3 3-207,20 19 0,-1 2 0,-3 1 0,-9-1 0,-2 1 0,-2 2 0,-2 2 0,-2 1 0,-2 2 0,-3 0 0,-2 3 0,-1 1-141,-4 1 1,-2 1 0,0 3-1,-2 2 1,-1 2 0,-1 1 0,18 6-1,0 0 1,-1 1 0,-1 1-1,1 0 1,-1 1 0,0 1 0,0 0 124,0 2 1,0-1 0,-1 2 0,-1 1 0,-6 1 0,-1 1 0,0 1-1,0 2 1,4 1 0,0 0 0,0 3 0,0 0 156,-3 3 0,-1 2 0,0 0 0,1 1 0,0-1 0,0-1 0</inkml:trace>
  <inkml:trace contextRef="#ctx0" brushRef="#br0">23537 1320 6657,'-40'-57'0,"0"-1"0,2 4 0,1 2-29,4 5 0,-1 3 0,4 9 0,-1 2 0,0 1 0,-2 1 0,-3 0 0,-2 1-104,-5-2 0,-3 2 0,-2 2 0,-3 2 0,-11 2 0,-4 3 0,-6 3 0,-3 4 0,-11 4 0,-4 3 0,21 4 0,-2 2 0,0 2 109,-6 0 0,0 2 1,-2 1-102,-3 0 0,-1 2 0,0 2 1,-1 4-1,-1 3 0,1 1 0,-1 1 1,0 0-1,1 2 0,4 1 0,0 1 1,1 2 179,0 3 1,-1 1 0,2 1 0,0 1 0,1 1 0,1 2-1,-1 0 1,1 1 0,0 1 0,1 1 0,0 0 0,1 2 14,3 0 1,0 1 0,0 0 0,0 1 0,-1 0 0,2 2 0,4 0 0,1 2 0,1 0 0,1 0 0,1 1 0,1 0-31,3 1 0,0 0 0,1 2 1,4-1-1,1 2 0,2 1 0,5-1 1,2 1-1,2 0 0,1 1 0,1 0 1,1 1 33,0 1 1,1 2-1,2 0 1,1 2-1,2 1 1,2 1 0,2 2-1,2 0 1,3 0-1,1 1 1,1-1 0,2 1-104,3-3 1,1 0 0,3 1 0,2 2 0,3 1 0,3 0 0,4 26 0,7 0 0,4-1 0,6-1-49,4-2 0,7-2 1,-4-27-1,4-2 1,4 0-1,4-1 1,4 0-1,2-3 1,4 0-1,2-2 1,2-1-23,3-1 0,3-1 1,2-2-1,9-2 1,3-2-1,1-3 1,1-2-1,2-3 1,0-2-1,4-1 1,2-2-1,0-2 36,0-1 1,1-3 0,2 0 0,-13-6 0,0 0 0,2-2 0,-1 0 0,1 0 0,0-1 0,0-1 0,1 0 0,-1-1 0,1-1-1,-1-1 1,1-1-4,-2 0 0,1-2 0,-1 0 1,1-2-1,3-1 0,0-2 1,0-2-1,-1 0 0,-2-2 0,-1 0 1,0-2-1,0-2 0,0-1 1,1-2-1,0-1 0,-1-2 75,3-2 1,-1-2 0,0-1 0,1-4-1,2-3 1,0-3 0,0-2 0,-2-2 0,-3-1-1,0-2 1,-2-2 0,-1 0 0,1-1-1,-2-2 1,0-1 0,-1-1 12,0-1 1,0 0-1,-2-2 1,1-2-1,2-4 1,-1-2 0,0-2-1,-1 0 1,-4 2-1,-2-2 1,0 0 0,-1 0-1,0-1 1,0-1-1,-1 0 1,-1 0 108,-1-1 1,-1 0 0,-1-1 0,0-1 0,-2 1 0,0-1 0,-1 0 0,-3 0 0,-4 3 0,-1 0 0,-2-1 0,-1 1 0,-1 1 0,-1 1 0,-2 0 0,0-1 53,10-18 1,-2-1 0,-3 1 0,-5 2 0,-4-1 0,-3 1-1,-6 6 1,-3-1 0,-4 2 0,-3 4 0,-3 1 0,-2 1 77,0-22 1,-9 2 0,-15 4-1,-13 6 1,-9 10 0,-11 7-1,-14 3 1,-10 8-205,17 16 0,-5 3 1,-2 4-1,-13 3 0,-4 5 1,-3 2-1,14 5 0,-2 1 1,-2 1-1,0 2 1,-2 1-1,-2 1 0,0 1 1,-1 1-1157,-1 1 0,-1 1 0,-1 1 0,-3 2 1097,4 1 0,-3 1 0,-2 2 0,1-1 0,2 1 0,7-1 0</inkml:trace>
  <inkml:trace contextRef="#ctx0" brushRef="#br0">11274 14508 7845,'-27'-67'0,"-9"-6"0,13 34 0,0-1 0,-20-35 0,2 5 261,3 6 1,-11-1 0,-3 13-1,-11 3 1,23 26 0,-2 2 0,-5 2-1,-2 3 251,-6 1 1,-2 2-805,-15 3 1,-1 5 0,4 4 0,-2 5 0,-12 5 0,-2 5 0,-1 4-1,-1 6 1,29-6 0,-1 2 0,0 1 343,0 1 0,0 2 0,-1 2 1,-6 5-1,0 2 0,0 2 1,4 1-1,1 1 0,1 0 1,-1 1-1,1 1 0,1 1 42,0 1 1,1 1 0,2 1 0,5-2 0,1 1-1,3 1 1,-20 18 0,4 0 0,6-2 0,4 1 39,6-3 1,3 3 0,7 0 0,4 2 0,9-3 0,3 1-1,4 0 1,3 0-154,3 0 0,4 1 1,6 1-1,4 1 1,6 3-1,5-1 1,4 0-1,6-2-141,3-1 0,5-2 0,7 2 1,6-3-1,5-4 0,5-2 1,4-3-1,4-2 39,6-2 0,3-5 0,7-6 0,3-4 0,-25-11 0,1-1 0,0-2 0,2 0 0,1-2 0,0-1 27,0-1 1,1-1 0,2-1 0,3-1 0,2-2 0,1-1 0,0-1 0,1-1 0,-1-2 0,1-2-1,0-1 1,0-1-67,0-2 0,1-1 0,-2-3 0,1-3 0,0-2 1,-1-3-1,-1-2 0,0-2 0,-1-2 0,-1-2 0,0-2 1,0-1 143,0-2 0,-1-1 0,0-3 1,1-2-1,-1-3 0,-2 0 0,-5 0 1,-2 0-1,-1-1 0,-2 0 0,-1-1 1,-1-1 58,-3 1 0,0-2 0,-2-1 0,-2-4 0,0-2 0,-3-1 0,-1-1 0,-1-1 0,-2 0 0,-1-1 0,0-1 0,-3 0 201,0 1 0,-2-1 0,-1 0 0,7-24 0,-3 0 0,-6 3 0,-2-1 0,-4 5 0,-2-1-30,-4 1 1,-3 0 0,-4 8 0,-4 0 0,-6 4 0,-6 3-1,-3 6 1,-6 3-17,-30-29 1,2 42 0,-9 5 0,-8 6 0,-6 6 0,-12 2 0,-6 7-383,20 5 1,-2 3 0,-1 3-1,-11 7 1,-2 3 0,-2 5-1,15-1 1,-1 3 0,-2 2-1,1 1 184,-5 2 0,0 1 0,0 1 0,-1 1 0,0-1 0,-1 0 0</inkml:trace>
  <inkml:trace contextRef="#ctx0" brushRef="#br0">17987 7953 8231,'0'-15'-121,"2"4"1,3 2 0,6 2 0,4 4 0,5 1-9,1 2 0,7 0 1,-4 0-1,2 0 1,2 2-1,4 1 188,3 3 1,8 6-1,-1-2 1,11 2 0,4 1 0,4-3 0,6 2 238,6 2 1,2 2 0,13 0-280,-3 0 0,-40-9 0,1 1 0,0 0 0,1 0 1,2-1-1,1 0-103,2-1 1,1-2 0,6 1 0,1-1 0,-3-2 0,-1 0-1,3 0 1,1 1 76,0-1 1,1-1-1,3 3 1,1-1 0,2 0-1,0 0 1,0-1-1,-1 1-141,2 0 0,0 1 0,3-3 0,0 1 1,2 2-1,1 1 0,-2-1 0,-1-1 122,-2-1 1,2 0-1,7-1 1,1-1 0,-7 0-1,-1 0 1,2 0-1,-1 0 5,-2 0 1,0 0 0,6 0 0,0 0-1,-6 1 1,0 0 0,1 1 0,1 0 15,2 0 0,-1 1 1,-4 0-1,0-1 1,-2-2-1,0 0 1,-1 0-1,-1 0 112,-2 0 0,0 0 1,5 0-1,0 0 0,-9-1 1,-1 0-1,0-1 1,0-1-58,-4-2 1,0 0 0,3-2 0,0 0 0,-9-1 0,0 0 0,-3 0 0,0 0 112,39-8 1,-10 8-1,-15 2 1,-7 5-164,-8 1 0,3-2 0,-15 7 0,3 7 0</inkml:trace>
  <inkml:trace contextRef="#ctx0" brushRef="#br0">24009 7890 7436,'3'-14'-132,"8"4"0,3-2 0,16 6 0,6 3 187,8 1 71,0-5 1,24 5-1,2-5 1,8 2 18,6 0 0,-32 2 0,1 1 0,1 1 0,2 2 0,5-1 0,0 2-75,4-1 1,1 3 0,11 2 0,2 2 0,5 2 0,1 2 0,2 0-1,1 1-285,-27-4 1,1 0-1,0 1 1,3 0-1,1-1 1,1 2-1,0-1 1,0 0-1,1 1 1,1-1 0,-1 1-1,1-1 119,2 1 1,1 0 0,0-1 0,5-1-1,1-1 1,0-1 0,-3 1 0,0-1 0,0-1-1,0 0 1,1-1 0,0 0-69,0-1 0,1-1 0,1 0 0,5 0 0,1 0 0,0-2 0,-2 0 0,-1-1 0,-1-1 0,-2 1 0,0 0 0,0 0 156,0 1 0,-1-1 0,0-1 0,1 0 0,0-2 0,-1 0 0,-2 1 0,0-1 0,0 0 0,-2-1 0,0 1 0,0-1 30,-4 1 0,-1-1 0,1 1 0,1 1 0,1 0 0,-1 0 0,-5-1 0,-1 0 0,-1-1 0,-1 0 0,0 1 0,-1 0-58,26-2 0,-2 1 1,-5-3-1,-1 2 36,-11 2 0,0 0 0,-1 0 0,-1 1 0,-11 2 0,0 0 0,-2 0 0,0 0 0</inkml:trace>
  <inkml:trace contextRef="#ctx0" brushRef="#br0">17767 9619 8029,'11'-1'-281,"-1"-3"-100,2-1 0,4 0 0,3 5 0,4 0 568,1 0-239,-4 0 1,9 5 71,-2 0 0,2 6 1,3-4-1,1 1 0,4 3 163,4-3 0,12 5 0,6-6 0,6 0-136,3 0 1,12 5 0,1-3 0,3 1-74,1 1 1,-37-6-1,0 0 1,1 2 0,0 0-1,4-1 1,1 0-62,4 0 1,1-1 0,1-1 0,2 0 0,4 3 0,1 0 0,3 0-1,1-1 39,4-1 0,2 2 0,10 3 0,1 1 1,-4-5-1,0 0 0,2 0 0,1 0-139,0 2 0,0-2 0,-25-3 0,0-1 1,1 0-1,2 0 0,0-1 0,1 0 0,1-2 1,0 0-1,0-1 187,-1 0 0,0-2 0,1 0 0,2-2 0,1 0 0,-1-1 0,-3-1 0,-1 0 0,1-1 0,2 0 0,-1-1 0,1-1 7,1-1 0,1-1 0,1 0 0,1-1 1,2 0-1,-2 0 0,-4 0 0,-2-1 0,1 0 1,-2 2-1,1-1 0,-2 1 16,-1 0 0,-1 0 0,0 1 0,3-1 0,0 1 0,-1 0 0,-4 1 0,-2 1 0,1 0 0,27-5 1,-1 0 113,-4 1 1,-1 2-1,-5 2 1,-2 2 0,-3 3-1,-2 2 1,-2-1-1,-1 1 160,-3 1 0,-2 0 0,-2 1 1,-4 0-1,34 3 0,-11 3-633,-13 6 0,-11 10 336,-17 5 0,-3 9 0,-17 2 0,-4-1 0</inkml:trace>
  <inkml:trace contextRef="#ctx0" brushRef="#br0">25487 9446 6420,'10'0'-107,"1"0"0,-8 7 245,3 4 0,-10-2 0,-3-1 0,0 1-3,0 0 0,0-4 0,4 6 1,-3 1-15,3 2 1,8 1-1,7-1 1,8-1-35,6-3 0,12 1 0,11 4 0,12-1-130,11-3 0,-28-4 0,3 0 0,3-2 1,1-2-1,6 2 0,1-1 33,7-1 1,1-1-1,7 0 1,1-2-1,9 0 1,2-2-1,2 1 1,2-1-104,-26 0 0,1 1 0,0-1 0,3-2 0,0 1 0,1-1 0,2 2 0,0 1 0,0-1 0,0 0 0,1 1 1,-1-1 113,3-1 0,0 1 0,0 0 0,2 1 1,0 1-1,0-1 0,0-1 0,-1 0 0,1 1 1,-2 0-1,1 0 0,-1 1-4,0 0 1,-1 0 0,1 0 0,1 0 0,0 0 0,0 0 0,-3 0 0,-1 0 0,0 0 0,-1 0 0,-1-1 0,0 0 41,-1 0 1,0-1 0,0 0 0,2-1-1,0 0 1,-1-1 0,-5-2 0,-1-1-1,0 0 1,-1 0 0,1 0 0,-2 0-103,28-2 0,-1-1 0,-6 1 0,-1 1 1,-7 0-1,-1 0 0,-6 1 0,-1 0 108,-4 1 0,-2 2 0,-6-1 0,-3 3-45,29 2 0,-7 0 0,-10 0 0,1 0 0</inkml:trace>
  <inkml:trace contextRef="#ctx0" brushRef="#br0">18034 11458 7874,'0'-15'-110,"7"1"0,4 1 81,3 3 0,9 5 0,3-4 1,2 0-1,0 2 69,-2 0 0,-2 0 0,6 4 0,-2-2 71,0 1 1,12 4 0,-3 5 0,6 4 84,5 0 0,6 10 0,3-3 0,5 1-103,0 1 0,12-3 1,4 1-1,6 0-155,-38-8 1,1-1 0,5 1 0,1-2 0,1 1 0,2-1 0,2-1 0,1 0-91,0 1 0,1 0 1,6 1-1,0 0 1,0 1-1,-1 0 0,2 0 1,1 0 78,3 0 0,-1-1 0,-1 1 0,-1-2 0,-1 1 0,0-1 0,0-1 0,-1 0 35,-1 1 1,1 0 0,5-2-1,-1-1 1,-4 0 0,0 0 0,1-2-1,2-1 36,-1 0 1,0 0 0,6 0 0,1 0-1,-3 0 1,1 0 0,-1 0 0,1-1 0,0-2 0,0 0 0,-1 2 0,0-1 0,-3-3 0,0-1 1,-3 1-1,0 0 55,-2 1 1,0-1 0,-1-2 0,0 0 0,-6 3-1,-1-1 1,-1 0 0,-2 0 21,-1-1 1,0 2-1,-1 1 1,-1 0 0,34-5-1,-4 1 12,-5 3 0,-5 2 1,-9 2-1,-3 0 50,-6 0 1,-10 2 0,-7 3 0,-7 4-557,-7 0 418,-3 12 0,-6-4 0,3 15 0,5-1 0</inkml:trace>
  <inkml:trace contextRef="#ctx0" brushRef="#br0">24654 11285 7882,'-11'-5'0,"2"-2"-78,2-2 0,4 1 0,6-5 1,4 3 30,2-2 0,2 0 0,4-1 0,1 3 212,0-2 1,5 3 0,0 0 0,0 2 30,1 4 1,3 1-1,8 4 1,4 3-128,5 5 1,14 11 0,5 6 0,5 2-20,11 3 0,7-6 0,-35-14 0,1 0 0,3 0 1,1-1-56,2-1 1,3-1 0,13 0-1,1 0 1,1-2 0,1 0 0,4-1-1,2-2-212,3-1 0,2-1 1,-25-1-1,1 0 0,0-1 1,2 0-1,1 0 0,0 0 1,1 0-1,-1 0 0,1 0 164,3 0 0,-1 0 0,2 0 0,1 0 0,1 1 0,-1 0 0,-3 0 0,0 1 0,-1 0 0,0 1 0,0 0 0,0 0 3,-1-1 1,0 1-1,1 1 1,8 1-1,1 2 1,-2 0-1,-5-1 1,-1-1-1,0 1 1,1 1-1,-1 0 1,1 0 49,-2 1 0,0-1 0,0 1 0,4 1 0,1 0 0,-2-1 0,-6-1 0,-2 0 0,1 0 0,0 0 0,-1-1 0,1 0 25,2 1 0,-1-1 1,0-1-1,-3-2 0,-1 0 1,0-1-1,30 2 1,-2-2-1,-2-1 0,0-1 39,-4 1 0,0-2 1,5 2-1,-1-2 0,-12 1 1,-1-1-1,-1-1 1,1 0-70,-3 0 0,-1-1 1,-4-3-1,-2 0 1,-6 1-1,-1 1 1,-4-1-1,-2 0 86,-3-1 0,0 1 0,35 2-81,-14-3 0,-7-1 0,-8 2 0,-8 0 0</inkml:trace>
  <inkml:trace contextRef="#ctx0" brushRef="#br0">22374 4464 8119,'0'-39'0,"0"1"0,0 3 0,0-2 0,0 13 0,0-2 0,0 0 0,0 6-583,0-1 1,0 9 212,0 2 596,0 6 1,-7-8-98,-4 7 1,-3-6-1,-1 6 1,-3 2-82,-3 1 1,2 9 0,-7 3 0,-4 4 4,-5 2 0,-7-6 0,-8 1 0,-6 1-59,-5 2 0,-6-3 0,-13-1 1,-4 2 8,40-5 1,-1 0-1,-6 4 1,-1 1-1,-2 1 1,-1 0-1,1 2 1,-2 0-44,0 1 0,-1-1 1,-3 1-1,-1 0 1,1-1-1,0 1 1,-2 0-1,0 0 68,-1-1 0,0 1 0,3 2 1,-1 1-1,0 0 0,0 0 1,-1 1-1,0 0-22,0 2 1,0 0 0,-4 1 0,1 1-1,3 2 1,0 2 0,-2 2 0,0 0-8,3-1 0,-2 3 0,-5 6 1,0 2-1,2-2 0,-1-1 0,0 4 1,0 1-120,-1-1 1,1 3-1,0 4 1,0 2 0,1 0-1,1 1 1,0 3-1,1 0 120,-1 1 0,0 0 0,18-15 0,-2 0 0,2-1 0,-18 16 0,1 0 0,2 0 0,1 0 1,6-2 0,2 1 0,0 4 0,1 1 0,6-2 0,1 1 0,1 0 0,1 1 36,1 1 1,2 1 0,0 5 0,1 2-1,5-2 1,2 1 0,1 0 0,1 0 1,2 1 0,0 0 1,-6 11-1,2 0 1,5-6-1,1 0 1,0 5-1,2 0 24,0 1 0,2 1 0,0 4 0,0 1 1,3 0-1,2 0 0,0-3 0,1 1 0,0 3 1,4 0-1,2-5 1,4 0 0,2-2-1,3-1 1,0-4-1,2-1-40,0-3 1,3 0 0,2 3 0,4-1 0,2-10 0,2 0 0,1-2 0,1 0-49,2-3 1,1-2 0,2-1 0,2-2 0,1-4 0,2-1-1,-1-3 1,1-1 22,1-1 0,2-2 0,0-3 1,1-2-1,1-2 0,1 0 1,29 26-267,-3-6 0,-4-10 1,-8-4-1,-5-4-127,-4-5 0,-5-10 0,-6 1 0,-5-5 395,-4-5 0,-3 1 0,-3-7 0,-4 0 0</inkml:trace>
  <inkml:trace contextRef="#ctx0" brushRef="#br0">17830 9604 8191,'-19'-20'0,"14"15"115,18 19 0,21 18 1,8 6-1,1 0-221,-1 1 0,4 10 0,-8-2 0,-1 4-55,-6 3 0,-12-4 1,-3 8-1,-12 1 233,-13 2 1,-23 8 0,7-33 0,-5 1-1,-5 3 1,-2 0-286,-7 5 0,-1 1-395,-4 5 1,-2 1 0,-7 3-1,-1 0 1,0 4 0,-1 1-1</inkml:trace>
  <inkml:trace contextRef="#ctx0" brushRef="#br0">17453 13439 7977,'0'-16'-69,"0"6"0,0-1 106,0-1 1,1 5-12,5 2 0,4 3 0,9 2 0,2-2 1,0-1 133,2-3 1,7 1 0,8 5-1,2 0-92,4 0 1,8 2 0,8 1 0,4 3-20,5-3 0,13 4 0,3 0 0,-38-3 0,1 1-128,1 1 1,1 0 0,6 1 0,0 0 0,0 1-1,1 0 1,5 0 0,1-1-120,5 1 1,2 0 0,5 1 0,3 0-1,6 0 1,0 1 0,1 0 0,1 1 150,0-2 1,1 1 0,-25-3-1,0 1 1,1 0 0,1 0-1,1 0 1,0 0-1,1 1 1,1-1 0,-1 1-124,0 0 1,1 1 0,-1-1 0,2 2 0,0 1 0,1-2 0,-1 0 0,0-2 0,0 1 0,2 0 0,-1 1 0,2 0 87,1 1 1,2-1-1,0 1 1,4-1-1,1 1 1,0-1-1,-4 0 1,1 0-1,0 0 82,3-1 0,0 0 0,0-1 0,1 1 0,0-1 0,0 0 0</inkml:trace>
  <inkml:trace contextRef="#ctx0" brushRef="#br0">27609 14162 7790,'63'-23'0,"-7"-8"0,-2-10 0</inkml:trace>
  <inkml:trace contextRef="#ctx0" brushRef="#br0">20408 13769 8189,'4'-30'0,"8"6"0,14 6-233,13 6 1,20 7 0,18-6 0,-30 5 0,2 0 218,7-1 0,3 0 0,14-1 0,1 0 0,-2 0 0,1 1 0,4-1 1,2 0-71,3 0 1,2 0 0,-1 0 0,1 0 0,1 0-1,0-1 1,-1 0 0,0-1 171,0 0 0,1-1 1,1-3-1,-1 0 1,0 2-1,0-1 1,-4 1-1,-2-2-38,-5 1 1,-1 0 0,1 3 0,-1 1 0,-5-2-1,-2 1 1,-2 1 0,-2 2 303,-4 1 1,-2 2-355,-7 0 0,-2 1 0,40 3 0,-3 0 0,3 0 0</inkml:trace>
  <inkml:trace contextRef="#ctx0" brushRef="#br0">26163 13785 7812,'-45'-28'0,"3"7"0,-13-25 0</inkml:trace>
  <inkml:trace contextRef="#ctx0" brushRef="#br0">24842 13344 8015,'-8'-24'0,"-3"3"0,13 11-48,10 4 1,11 6 0,13 4 0,8 3 59,7 2 1,19-4 0,15 3-1,-36-4 1,2-1 124,5 0 1,3-2 0,5 0-1,3 0 1,9-1 0,2 0 0,4 0-1,2 0-286,-24 0 0,2 0 0,1 0 0,6 0 0,2 0 0,0 0 0,5 0 0,0 0 0,1 0 0,3 0 0,-1 0 0,2 0 144,0-1 0,1 1 1,1 1-1,-16 0 1,1 0-1,1 1 0,-1 1 1,1-1-1,0 1 1,0 0-1,0 1 0,2 0 1,1 0-1,-1 1 1,0-1-87,0 1 1,0 0-1,1 1 1,-1-1-1,2 2 1,1-1 0,0 1-1,-2 0 1,-3-2-1,-1 1 1,-1 0-1,0-1 1,0 1 0,1 0-1,-1-1 1,0 1 34,3 0 0,-1 0 0,1 0 0,-1-1 0,-2-1 0,0 0 0,0-1 0,-1 0 0,22-1 0,-2 0 0,1-1 0,-4 0 0,0-1 0,-1 1 41,-3-1 1,-1 1 0,1-2-1,-2-3 1,0-1 0,-1 0-1,-3-2 1,-2 1 0,0-2-1,-3-1 1,-1 0 0,-1-1 14,-2 0 0,-1-1 0,-1 0 0,22-4 0,-2 1 0,-8 0 0,-3 0 0,-10 1 0,-2 1 0,-7 1 0,-3 0 0,-1-1 0,-3 1 0,23-10 0,0-4 0</inkml:trace>
  <inkml:trace contextRef="#ctx0" brushRef="#br0">27468 13910 7844,'-40'14'714,"-4"0"1,-3 0-186,2 4 1,8 3-1,0-2 1,6 4-1,3 1 1,2 4-467,-2 2 0,-4 1-405,-5 0 1,4 1-1,-3-1 1,2 1 0,5-3 341,3-2 0,-4 2 0,5-4 0</inkml:trace>
  <inkml:trace contextRef="#ctx0" brushRef="#br0">27248 14209 7820,'-7'47'956,"-12"0"0,-6 2 0,8 2-319,8 1 1,7 11 0,2-4 0,0-1-560,0-2 1,5 2 0,1-4-1,-3 0-307,-1 0 1,-2 2-1,0-7 1,0-6 297,0-2 0,-7 1-69,-3-6 0,-4 1 0,-2-6 0</inkml:trace>
  <inkml:trace contextRef="#ctx0" brushRef="#br0">27012 14885 7818,'23'-9'630,"3"-10"0,12 1 0,10-4-218,7-6 0,19 0 0,4 0 0,1 3-603,-4 3 0,-5 1 1,-9 5-1,-3 2-720,-6 4 0,-10-4 911,-5 3 0,-4-3 0,-2-2 0</inkml:trace>
  <inkml:trace contextRef="#ctx0" brushRef="#br0">27468 14759 10759,'-44'51'0,"8"-2"0,11-4 192,11 0 1,9 1-1,8-1 1,4-3-810,2-5 0,-5-6 1,1-5-488,-3-5 0,-2-3 1104,0-2 0,-14-1 0,-4 1 0</inkml:trace>
  <inkml:trace contextRef="#ctx0" brushRef="#br0">26399 14539 7800,'-14'16'1562,"12"-8"1,0-1 0,20 0-1465,17 4 0,7 3 1,0 3-1,-6 3-1093,-2 0 1,-5 8-1,-4-3 995,-10-1 0,1 6 0,-7-6 0</inkml:trace>
  <inkml:trace contextRef="#ctx0" brushRef="#br0">26132 14948 7816,'-16'24'0,"2"-3"128,3-3 0,13 4 0,14 6 0,10 5 841,9 4 0,7 8 0,9 1 0,3 4-358,2 1 0,7 2 0,6-5 0,5-4-545,-35-23 0,2-2 1,3 0-1,1-3 0,5-2 1,0-2-1,-1-1 0,0-2-366,-1-3 1,1 0-1,7-2 1,0-1-1,-5-3 1,0 0-1,-1-1 1,1-2-1,-2-1 0,0-2 1,-1-1-1,0-4 1,-5-4-1,-1-3 1,2 0-1,0-2-494,2-3 0,-1-1 0,-5-1 0,0-1 794,0-5 0,-1-1 0,-5 1 0,0-1 0,0-6 0,0-2 0,-1-3 0,-2 0 0,1-2 0,-1-1 0</inkml:trace>
  <inkml:trace contextRef="#ctx0" brushRef="#br0">28301 14209 8257,'-22'-7'0,"-5"7"755,-2 9 1,-5 12 0,0 7-1,-3 6-458,2 8 0,-5 16 1,-2 5-1,-4 0-421,-1-4 0,0-5 1,2-7-1,3-1-559,5-4 1,6-6-1,4-11 683,6-9 0,4-1 0,1-6 0</inkml:trace>
  <inkml:trace contextRef="#ctx0" brushRef="#br0">28050 14508 9347,'14'22'0,"-4"6"0,-5 9 0,-3 10 549,-2 9 1,-5 10 0,-2 4 0,0 0-118,0 0 1,-5 7 0,1-6 0,-3-4-451,-1-4 0,1-8 0,1-13 1,5-5-995,1-4 0,0-8 1012,1-4 0,-2-11 0,-8-3 0</inkml:trace>
  <inkml:trace contextRef="#ctx0" brushRef="#br0">28521 14586 9539,'37'14'673,"0"-3"0,5 3 0,-6-4 0,-2 4-1284,-6 2 1,-6-1 0,-8 3 610,-3 3 0,-11-4 0,-9 6 0</inkml:trace>
  <inkml:trace contextRef="#ctx0" brushRef="#br0">28364 14853 7737,'-28'42'0,"7"-2"143,11-1 1,8 5 0,9-3 0,5 3 817,2-2 0,5 0 1,-8-9-1,3-3-792,2-1 1,-1-8 0,3-3 0,1-8-512,2-3 0,5-8 0,-3-12 0,0-6 65,-1-7 1,6-11 0,-2-8 0,4-9 276,2-9 0,6-10 0,2 1 0</inkml:trace>
  <inkml:trace contextRef="#ctx0" brushRef="#br0">29197 14335 7737,'25'-14'0,"-4"3"0,-5 9 0,-4 13 178,-2 15 1,-6 11 0,1 13-1,-5 6 1019,-5 7 0,-9 14 0,-11 0 0,-1 0-1036,-2 0 0,-10 1 0,5-10 0,-4-3-689,-2-6 1,-8 1 259,5-8 0,-14 0 0,8-4 0</inkml:trace>
  <inkml:trace contextRef="#ctx0" brushRef="#br0">29213 15262 7708,'11'17'0,"11"4"0,19 6 0,27 2 0,12 3 0,-1-1 0,-9 8 0,-1 1 0</inkml:trace>
  <inkml:trace contextRef="#ctx0" brushRef="#br0">12028 15796 8215,'2'-15'-220,"3"-1"0,8 2 0,6 2-3,7 1 1,5 8 0,6-2 0,7 3 372,6 2 1,6 0-1,9 0 1,3-2 86,5-3 1,-26 4 0,1 0 0,4-1-1,1-1 1,3 1 0,1 0-146,4 0 1,2-1 0,6 2 0,2 0 0,2-1 0,1-1-1,4 2 1,3 0-239,5 1 1,2 0 0,-25 0 0,1 0 0,0 0 0,3 0 0,0 0 0,1 0 0,2 0 0,0 0 0,0 0 151,1 0 0,0 0 0,2 0 0,6 0 1,2 0-1,0 0 0,-1 0 0,0 0 1,1 0-1,2 0 0,0 0 0,1 0-139,0 0 1,1 0-1,-1 0 1,2 0 0,-1 0-1,1 0 1,1 0-1,0 0 1,1 0 0,-21 0-1,0 0 1,0 0-1,1 0 87,1 0 0,1 0 0,0 0 0,1 0 0,3 0 0,1 0 0,1 0 0,-1 0 0,1 0 0,1 0 0,-1 1 0,1-2 0,0 1 0,0 0 0,1-1 0,-1 1-47,1-1 0,1-1 0,-1 1 0,1-1 0,3 1 0,1-1 0,-1 1 1,0-2-1,-2 1 0,0-1 0,0-1 0,0 1 0,0 0 0,-1 1 0,1-1 1,0 1 141,0-1 0,0-1 0,0 1 0,0 0 0,2 1 0,0 0 0,1 0 0,-2 0 0,-1-1 0,0 1 0,-1-1 0,0 0 0,0 0 0,1 0 0,-1 0 0,0 0 6,-1 0 0,1 0 0,0-1 0,1 0 1,2-1-1,1 0 0,0 0 0,-1-1 1,-4 1-1,-1 0 0,-1-1 0,0 1 1,-1 0-1,0 0 0,-1 1 0,-1-1-16,-2 0 1,-2 1 0,1 0 0,0-1 0,2 1-1,1 1 1,-1-1 0,-1 0 0,15-2 0,-2 0 0,-1 0-1,0 0 1,-1 0 0,0-1 78,-4 0 0,-1 0 1,-2 0-1,-6 0 0,-1 0 1,-2 0-1,-5 2 0,-2 0 1,-1-1-1,21-1 1,-4 0-178,-8 2 0,-3 0 1,-12 1-1,-4 1 0,16 3 1,-20 2-2249,-21 3 2307,-34 11 0,-8 1 0,-20 6 0</inkml:trace>
  <inkml:trace contextRef="#ctx0" brushRef="#br0">13679 14948 7997,'2'-35'0,"1"-4"0,3-3 147,-3 4 1,-1 8 0,-2 6-1,-2 1 1,-5 6-150,-9 4 0,-18 13 0,-17 13 1,-10 8 0,-14 10 0,33-10 1,0 2-1,-5 3 0,-1 2 1,2-1-1,0 0 52,1 0 1,1 0-1,0 3 1,2 1-1,2-1 1,1 1-1,1 2 1,0 1 31,0-1 0,2 0 0,-25 30 0,16-4 0,11-1-10,12 1 0,11-4 0,10-3 0,9-3 54,13-2 0,21-7 0,14-3 0,12-4-62,11-2 0,-35-15 0,1 0 1,0 0-1,1-1 0,2 2 1,2-1-372,2 2 1,0 1 0,3 4 0,-1 1 60,1 4 0,0 2 0,0 3 0,0 2 0,0 1 0,0 0 0</inkml:trace>
  <inkml:trace contextRef="#ctx0" brushRef="#br0">18254 5643 8091,'-20'-11'-187,"-1"1"0,1 10 1,6 5-1,0 16 350,-3 12 0,-2 28 1,3 20-1,8-35 0,0 2 1,1 5-1,0 2 3,2 4 1,0 1 0,-2-4 0,2 0 0,1 5-1,2 2-105,0-1 1,1 1-1,0 1 1,0 0-1,2 0 1,0 1-1,0 0 1,1-1-80,1-1 0,0 0 1,2 5-1,0-1 1,-1-11-1,-1-2 1,1-2-1,-1-1 13,0-4 0,1 0 1,6 37-1,-3-13 0,0-8-123,0-9 0,0-13 0,-3-10 0,1-8-384,-1-6 1,4-3 0,1-5 511,0-9 0,-2 0 0,-7-7 0</inkml:trace>
  <inkml:trace contextRef="#ctx0" brushRef="#br0">18537 6099 8092,'-27'-34'8,"6"-2"1,8 9 0,19 17 0,6 6 0,5 6-121,4 3 0,7 4 0,-2 7 0,4 1-45,2 4 1,6-5 0,6 3 308,6-1 1,4-10 0,13 12 0,10-1 0,7-2-79,-40-8 1,2 0 0,6-2 0,1 0 0,3-1 0,0 0-1,3-1 1,1-1-52,3-1 0,1 1 0,5-1 0,0-1 0,6-2 0,1 0 0,0 0 0,0 0-151,0 0 1,1 0 0,9 0 0,1 0-1,-1 0 1,1 0 0,-26 0 0,1 0 0,0 0 120,3 0 1,-1 0-1,1 0 1,1 0 0,1 0-1,-1 0 1,3 0 0,0 0-1,0 0 1,-2 0-1,1 0 1,-1 0-52,1 0 1,0 0-1,1 0 1,4 0 0,0 0-1,1 0 1,-3 0-1,0 0 1,0 0 0,1 0-1,0-1 1,1 0-83,-1 0 0,1-1 0,0 0 0,4-2 0,1 0 0,-1-2 0,-1-1 0,0-1 0,-1 0 0,2 0 0,0 0 1,0 0 173,1-1 1,0-1 0,0 1-1,-1 1 1,1 1 0,-1-1-1,2 1 1,-1-1 0,1 1 0,1 0-1,-1 0 1,2 1-7,1 1 1,1 0-1,0 0 1,1-2-1,0 1 1,1 1 0,-1 2-1,0 2 1,0 0-1,-2 0 1,1-1-1,0 1-13,-3 1 0,0-1 0,1 1 0,4 0 1,2 1-1,-1-1 0,-3 1 0,-1 0 0,0 1 1,-3 0-1,0 0 0,0 1-36,-2 0 0,0 0 0,0 0 1,1-2-1,1 0 0,0 0 1,-4 1-1,-1 0 0,0-1 0,0 0 1,-1 0-1,0-1 14,-1 0 1,-1 0-1,1 0 1,2 0-1,1 0 1,-2 0-1,-4 0 1,-1 0-1,-1 0 26,0 0 0,0 0 0,-1 0 1,-2 0-1,-1 0 0,0 0 0,-2 0 1,-1 0-1,1 0 0,-1 0 0,0 0 1,0 0-1,25 1 0,-1 0-61,-1 1 0,-2 1 0,0 0 1,-3 1-1,-6 2 0,-2 0 1,-3-1-1,0 1 65,-1 0 0,-1 0 0,1 0 0,-1 0 0,-7 0 0,-2 0 0,-2-1 0,-2-1-20,-3-1 0,-1 1 0,-3 1 1,0 1-1,36 1 0,-6 0 61,-4 0 1,-6-2 0,-9-5 0,-7 0 356,-4 0 0,-3 5 1,-12 2-1,-2 0-258,-2 0 1,-7 10 0,2 1 0,-5 6 433,-5 10 0,-4 4 1,-7 13-1,-2 5-405,-3 6 0,-9 14 0,-9 0-117,-2 6 0,15-38 0,-1 0 0,-13 40 0,12-41 0,1 1 0,-8 40-14,2 0 1,-4-9 0,0-5 0,1-4 240,3-3 0,1 1 1,2-11-353,4-3 0,-4-6 0,5-4 0,-1-1-80,-1-4 1,8-7-1,-3-4 1,3-1-1,-1-4-386,-1-2 0,-2-3 587,2-3 0,1-4 1,-6-7-14,-2 0 0,-8-7 1,-2-4-1,-3-4-34,-3-6 1,-8 3-1,-8-3 218,-7 4 0,-5 1 0,-6 2 1,-5 4-1,-6 4-175,-11 5 1,38 0 0,-1 2 0,-3-1 0,-1 0 0,-3 0 0,-2 0-33,-2 0 1,-3 0 0,-9 0-1,-3 0 1,-4 0 0,-2 0 0,-4 0-1,-3 0-142,25 0 1,-1 0 0,0 0-1,-4 0 1,0 0 0,-1 0 0,-5 0-1,0-1 1,-1 2 0,-2-1-1,0 0 1,0 1 110,-4 1 0,0-1 0,-1 2 0,-5-1 0,-1 1 0,0 0-4,1 2 0,-1 0 0,0 1 0,0 0 0,-1-1 0,0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24606 2028 8129,'0'-62'-293,"0"1"0,0 2 69,0 0 0,-3-4 0,-9 10 0,-14 4 422,-13 6 1,-15 11-1,-12 13 1,-15 7-1,34 10 1,-2 2 0,-4 3-1,0 3 48,-5 3 0,-2 3 0,-5 6 1,-2 4-169,-1 0 0,-1 3 0,-7 8 1,0 2-1,4 1 0,-1 2 0,1 2 1,-1 3-31,-1 5 0,2 2 1,6-2-1,2 2 0,5 2 1,1 1-1,6-1 0,3 2 128,5 0 1,2 2 0,2 6 0,4 0 0,11-4 0,4 0-1,3 2 1,3 2-151,4 0 1,3 2 0,3 3 0,5 0 0,4 1-1,6 0 1,4-1 0,5-1-9,5 0 0,6-1 0,5 0 0,5-2 1,5-8-1,4-2 0,3-2 0,3-3-180,3 1 0,4-3 0,10-4 1,3-4-1,1-5 0,0-3 1,2-3-1,0-3-4,-2-4 0,1-2 0,5-4 0,1-5 1,-4-7-1,1-4 0,-2-3 0,-1-4 140,0-5 1,-2-4 0,0-6-1,-1-6 1,-3-3 0,-1-4 0,-3-2-1,-1-2 66,-3-3 1,0-3 0,2-8 0,-3-3 0,-8 3-1,-3 0 1,-1-4 0,0-1 49,-3 0 1,-2-1-1,-3-4 1,-4-1-1,-4 4 1,-5 0-1,-4 3 1,-4 0-77,-4 0 1,-3 1 0,-5 4-1,-4 1 1,-5 3 0,-5 0-1,-4 4 1,-5 2-212,-26-35 0,5 41 0,-5 4 1,-2 9-1,-3 5 0,-5 2 1,-2 3-18,-3 4 1,-2 3 0,-3 2 0,-2 5 0,2 3 0,1 4 0,2 3 0,1 3 213,0 4 0,2 3 0,1 3 0,1 2 0,4 1 0,2 2 0,-2 1 0,1 0 0</inkml:trace>
  <inkml:trace contextRef="#ctx0" brushRef="#br0">25110 4102 7946,'-41'-8'0,"8"6"32,10 11 1,10 10 0,13 21 0,-2 11 170,-3 10 0,3 17 0,-3 3 0,3 3 1,2 1 0,0-40 0,2 1 0,-1-2 0,1 1 0,1 1 1,1 1-42,0 0 1,1 0-1,0 38 1,5-4-1,1-10-41,-2-6 1,-2-7 0,-6-16-38,5-6 0,-5-15 1,5-16-349,-5-19 1,-6-24-1,0-16 1,1-11-110,3-10 0,1 28 0,0-2 1,0 4-1,0-1 0,0-2 1,0-2 158,0 0 1,0-1 0,0-3-1,1 0 1,2 1 0,1 1 0,3 1-1,0-1 176,2-1 0,2 1 0,-1 5 1,1 2-1,6-30 0,2 14 151,2 10 0,7 2 1,0 12-1,5 4 427,4 5 0,7 11 0,-2 8 0,1 2-8,-1 3 1,-3 11 0,-8 9 0,-1 9-61,-4 4 1,-9 5 0,-8 2 0,-2 6-217,-3 4 1,-15-1 0,-8-1 0,-7-4-254,-7-2 1,-4-3 0,0-7 0,-3-4-538,0-1 0,1-7 1,8-7-1,1-2-464,4-4 1,-2 4-1,7-2-1339,2-1 2336,8-2 0,11-9 0,9-2 0</inkml:trace>
  <inkml:trace contextRef="#ctx0" brushRef="#br0">25959 3945 9005,'10'-23'385,"1"8"1,-10 8 0,-1 14 0,-8 8-85,-6 10 1,-7 15 0,-2 2 0,0-2-112,1 0 1,1-6-1,5 2 1,0-4-318,0-6 1,1 2 0,1-7-1091,3-2 899,-3-2 1,12-15-1,-3-9 1,5-10-67,5-9 0,2-4 0,6-2 0,-3 3 396,2 2 0,2 7 0,2 7 0,0 5 406,0 1 0,-1 8 1,3 10-1,1 3 115,2 2 0,2 1 0,-4 2 0,2 2-15,-2-2 0,4-1 0,-1-2 1,1-1-414,0 1 0,-2-2 0,-4-2-761,4-1 1,-3-8 0,3 2-294,-4-3 0,-6-4 0,-3-5 1,1-7 948,0-5 0,1-16 0,6 2 0</inkml:trace>
  <inkml:trace contextRef="#ctx0" brushRef="#br0">26776 3741 9271,'-9'-9'0,"-5"6"627,-5 6 0,-9 13 1,2 10-1,-4 5-463,-1 6 1,0-4 0,1 4-1,4-4-566,5-1 1,3-1-1,4-1 1,4-2-5,4-2 1,5-2 0,4 4-1,6-3 347,7-3 1,8-1-1,-1-5 1,1 0 449,4 0 0,0-2-191,-2-4 1,2 2-296,-7-7-10,-7 1 1,-10-6 0,-15 0 0,-8 0-112,-4 0 0,-6 0 0,2 0 0,-2 0-479,-3 0 1,8-2 694,3-3 0,-4-4 0,1-7 0</inkml:trace>
  <inkml:trace contextRef="#ctx0" brushRef="#br0">26855 3819 7946,'16'-8'162,"-1"2"0,1 5 1,0 2-1,-2 6 146,-4 9 1,2 2 0,-6 8 0,-3 2-432,-1 1 0,-2-2 0,0 1 0,0 1 121,0 1 0,0 5 1,0-9-1,0 2-63,0-2 0,-2 2 0,-1-5 0,-4 0 52,-2-1 0,-2-1 0,-4-7 0,-1-2 86,0-1 1,1-6-1,-1 4-321,0-2 1,0-2-115,1-5-312,6 0 1,2-7-1,7-3 674,0-4 0,7-2 0,2 0 0</inkml:trace>
  <inkml:trace contextRef="#ctx0" brushRef="#br0">27248 3977 7946,'10'-6'0,"1"1"-203,1 2 0,2 10 0,0 7 73,-4 5 0,3 9 1,-8-4-1,0 2 929,2 1 1,-5-1-1,3 5 1,-3 1-523,-2-1 1,0-5 0,0-1 0,0-3 82,0-2 0,0-3-268,0-1 1,7-9-1,2-7-353,-1-9 0,6-17 0,-1-6 0,4-2-251,4-5 0,2 1 1,-4-4-1,2 7 297,-2 7 1,-1 0 0,-3 9 458,1 5 1,-5 5 0,-3 11-103,-1 3 0,-2 11 1,-5 10-1,0 2 702,0-2 0,0 7 0,0-5 0,0-2-511,0-1 0,6-4 1,1-7-1,1-4-179,5-4 1,1-5-1,1-1-104,1 0 1,0-7-1,1-5 1,1-5-691,-3-4 0,10-7 1,-9 1-1,1-2-412,1-3 1,3 3 0,0 1 0,-2 5 548,-2 6 0,4-1 1,0 13 312,-2 1 1,-3 4 0,-4 6 245,-1 4 0,-8 4 0,3 2 0,-5-1 469,-1 1 0,0 5 1,0 2-1,0 0-128,0-1 0,0 6 0,0-2 1,0 2-136,0-1 1,2 2 0,3-4 0,6-1-54,3-3 1,1-5 0,3-6 0,1-4-251,2-5 1,7-2 0,-2-6 0,4-7-181,1-6 1,1-13 0,-1 0 0,-1-5 130,-4-6 0,-3 0 1,-7 2-1,-2 6 61,-4 2 0,-3 5 0,-9 3 0,-3 5 58,-5 3 0,-11 9 1,-6 4-1,-2 3-160,-3 2 1,1 7 0,-1 4-1,3 3-852,2 2 0,7-1 372,9 1 1,6-2 0,12-4 610,9-4 0,6-5 0,10-1 0</inkml:trace>
  <inkml:trace contextRef="#ctx0" brushRef="#br0">28427 4008 7930,'40'-5'116,"-3"0"0,-4 1 0,-1 2 0,-1 2 269,0 0 1,-6 2-1,-2 3 1,-4 8-158,-3 6 0,1 0 0,-12 7 0,1 2-145,1 2 0,-6 1 0,4 2 0,-5 2-132,-5 2 0,2 0 1,-8-6-1,1-1 130,1-4 0,-3-3 0,5-9 61,-2-4 1,6-6 0,-3-15-89,5-10 1,2-12-1,6-7 1,7-4-71,6-5 1,8-8 0,-2 1 0,3 2-91,3 6 0,-2 8 1,-2 11-1,-4 2 89,-1 6 1,-2 6 0,-6 4-408,1 6 0,-5 5 1,-3 5-1,1 4-51,0 0 1,1 5 0,8-4 0,3 2 54,5-1 1,4 1 0,3-5 0,2 0 419,1 0 0,6-2 0,-3-5 0,-1 0 105,1 0 1,-4-5 0,-9-2 0,-5 0 400,-4 0 0,-5 2 216,-6 5 0,-22 9 0,-19 5-328,-3 5 1,-6 14-1,5-2 1,1 4-426,0 4 1,6-4 0,8 5 0,1-2-275,4-3 1,8-3 0,6-4 115,3-2 1,16-14 0,7-2-1,9-10-111,7-10 1,3-9-1,9-20-82,3-8 0,-6-3 0,4-12 382,1-2 0,-22 24 0,0 0 0,-2-1 0,1 1 0</inkml:trace>
  <inkml:trace contextRef="#ctx0" brushRef="#br0">29968 3065 7921,'-37'-24'0,"1"4"0,2 10 445,6 10 1,-7 16 0,4 17 0,-2 10 3,0 8 0,1 19 1,2 2-1,4 8-324,15-35 1,1 2-1,2 2 1,1 2-1,0 5 1,3 1 0,1 2-1,3-1-275,0 2 1,3 1-1,3 3 1,4-1-1,3-3 1,2-1 0,1 1-1,1-1-1004,1-1 1,1-1 885,3-4 0,-1-1 0,-4-4 0,0-2 0,2-3 1,0 0-1</inkml:trace>
  <inkml:trace contextRef="#ctx0" brushRef="#br0">26792 5014 7886,'-2'-10'63,"-3"1"84,-6 2 0,4 10 0,2 16 1,3 15 44,2 11 0,-5 18 0,0 2 243,1 4 1,4 3-1,4 1 1,3-5-1,0-5-321,0-5 0,-2-4 0,-5-8 0,0-5-495,0-4 0,-7-5 0,-3-6 1,-4-7-200,-2-7 0,-1-5 0,-3-7 0,-2-2 231,-3-3 0,6-16 0,-4-12 0,2-7 349,0-9 0,6-3 0,4-8 0,1 4 4,1 2 0,-3 9 0,5 10 0,0 7 311,0 7 0,0 10 0,3 8 0,-1 6 258,1 8 1,3 17 0,1 10 0,1 9-144,5 6 0,8-1 1,10-5-1,4-1-136,5-4 1,9-4-1,2-8 1,5-6-80,3-8 0,6-7 0,-4-13 0,0-6-193,0-11 1,-1-7 0,-4-5 0,0-2 98,-2-2 1,2-5 0,-14 6 0,-4 1-122,-3 1 0,-9-4 0,4-2 0</inkml:trace>
  <inkml:trace contextRef="#ctx0" brushRef="#br0">27625 4841 7968,'16'7'283,"-6"11"0,1 15 0,-1 10 0,-1 12 0,-2 4 237,0 6 0,-5 1 0,3-3 0,-3-2-295,-2-3 1,-5-6-1,-1-8 1,1-4-108,-2-2 1,4-3 0,-6-9 0,0-5-27,0-3-543,6-3 0,-2-11 1,10-13-47,5-15 1,11-16-1,7-6 1,6-4 102,2-3 0,1-1 1,-6 17-1,1 4 284,-1 5 1,-1 7 0,-4 11 0,-5 4 559,-3 5 0,-3 9 1,1 8-1,-2 9 481,-4 4 0,-1 3 0,-5 1 0,1 2-622,-2 2 0,4-1 1,-1-3-1,-1 1-364,2-3 1,-5 2-1,3-10 1,-3 0 310,-2-1 0,7-1-782,3-5 1,4-7 0,4-6-1,1-6 526,2-8 0,14-17 0,-2-5 0</inkml:trace>
  <inkml:trace contextRef="#ctx0" brushRef="#br0">28569 5407 7964,'15'-16'1327,"-4"7"-632,-1 4 1,-6 5 0,-1 5 0,-5 8-489,-3 6 0,-5 0 1,5 7-1,-1 1-480,-1-3 1,6-1 0,-5-8 255,5 1 1,2-7-1344,5-4 0,2-5 776,8-5 1,0 3 740,-1-3 0,-4 8 1,-2 4-1,-1 2 124,1 3 1,-4-3 0,4 2 0,-2 1 420,-3 2 1,-3-4 347,-1 1-1499,0-1 1,7-1 0,4-6 0,3-8-344,2-11 1,6-6 0,6-11-1,5-2 493,4-2 0,5-5 0,-4 4 0,1-1 290,-1 1 1,-3 8 0,-5 7-1,-2 4 109,0 3 1,-2-1 0,-10 12 558,-1 1 0,1 2-380,0 2 1,-7 9 0,-4 5-141,-3 5 1,-2 4 0,0-2 0,0 3-204,0 1 0,-2 5 0,-2-4 0,-1 4 101,2 1 1,1-7 0,2-1 36,0 0 1,0-6 0,0 4-239,0-3 1,-2-10-93,-3-2 0,-4-5 0,-8-1 0,-2 0-17,-2 0 0,-2 0 0,4-1 0,-2-5-189,1-4 0,5 1 462,4-1 0,-3-8 0,6-6 0</inkml:trace>
  <inkml:trace contextRef="#ctx0" brushRef="#br0">29528 5093 7732,'0'-16'-261,"7"7"1,3 6 0,2 6 207,-1 8 1,1 8-1,-5 5 1,0 6 249,0 8 0,4 1 0,-6 3 1,-2 1 142,-1 3 1,-4 1 0,-1-2 0,-4-3 177,-2-5 0,4 0 1,-6-4-1,1-5-397,1-4 0,-3-8-316,7-6 0,-1-8 1,10-2-1,5-10-205,6-10 0,12-4 0,-1-6 0,5 2 188,6 2 0,-6 9 1,3 1-1,-7 9 711,1 5 1,0 2 0,-1 2 0,-5 3 10,1 6 0,-6 3 1,4 3-1,-3 2-299,-2 2 1,-1 6 0,1-5 0,0 3-488,-1 3 276,1-6 0,0 15 0,0-4 0</inkml:trace>
  <inkml:trace contextRef="#ctx0" brushRef="#br0">25566 6727 7887,'5'-7'806,"4"9"1,3 14 0,7 15-377,4 15 1,-2 11-1,3 13-238,-1 3 0,3-1 0,-5-13 0,-4-4 53,-4-7 1,-1-4 0,-7-14 0,-1-4 341,-3-5 0,-1-4-302,0-1 1,-1-7 0,-3-6-745,-1-6 0,0-13 0,5-10 1,0-6-331,0-4 1,7-10-1,5-6 1,5 1 446,4 2 0,6 9 1,-5 5-1,1 7 455,0 7 0,3 11 0,-3 5 0,1 5-53,4 5 0,2 9 1,-1 9-1,-1 1 928,-1 4 0,-3 2 1,4 1-1,-4 1-451,-1-1 1,-2 4 0,-5 0 0,0-4-609,-1-1 0,-1 1 0,-2-10-194,-1-1 1,-1-5 0,6-4-152,0-6 0,-6-5 0,3-5 0,2-7-1810,4-8 0,9-4 2226,-1-7 0,9-15 0,5-3 0</inkml:trace>
  <inkml:trace contextRef="#ctx0" brushRef="#br0">26996 6837 8051,'-7'-7'0,"-5"9"0,-5 12 1296,-4 10 0,-6 13 1,6 5-1,2 3-1061,2 3 0,1-1 0,0-2 1,1-3-355,-1-5 0,5-6 0,1-5-250,-2-5 0,3-10 0,0-8-471,2-6 1,2-8 0,7-10 0,3-5 365,5-4 1,11-3 0,6 0 0,1 2 516,-2 6 1,4 6-1,-6 3 1,0 2-8,-3 4 0,2 3 1,-2 9-1,-2 3 1001,-1 5 0,-3 4 1,-1 4-1,-1 1 1,-3 4-438,2 1 1,-3 1-1,0 1-931,-2-5 0,5 1 18,-1-1 0,3-7 0,3-12 0,2-9-539,2-9 0,12-15 0,-1-2 1,1-6 70,0-4 1,4-3-1,0 1 1,-2 3 728,-2 5 0,-4 6 0,-2 5 1,-8 5 578,-7 3 1,0 8-1,-5 1-293,2 2 1,-6 4 0,3 8 0,-5 7 337,-1 7 0,0 6 0,0 6 0,0 1-454,0-1 1,0 6 0,0 1 0,0 1-44,0-1 1,0 2 0,-1-7-1,-3-5-315,-1-3 1,-2 1-1,4-5 1,-4-2 118,-2-1 1,4-10-1041,-6-3 1,8-10 1160,-3-5 0,5-18 0,1-5 0</inkml:trace>
  <inkml:trace contextRef="#ctx0" brushRef="#br0">27940 6523 7825,'10'3'84,"-1"8"0,0 12 114,-1 10 0,-2 19 0,2 11 1,-1 3-15,-3 4 1,3-5 0,-2 3 0,-1-5 61,-3-6 0,-2-2 1,-3-10-1,-3-3 147,-2-5 1,1-11-1,-5-5 1,5-4-355,1-1 0,1-11-457,6-10 0,13-13 0,4-18 1,6-6-3,5-4 1,8-6 0,6 0 0,4 1 75,1 2 0,-5 16 1,-2 9-1,-2 10 563,-3 8 0,-1 6 1,-5 6-1,-2 6 886,-7 7 1,-7 5-1,-5 10 1,-1 2-1136,-3 6 1,-2 2 0,-4 1 0,-3-1-160,-6 0 0,-10 4 0,-5-7 189,-4-1 0,-8 5 0,-2-5 0</inkml:trace>
  <inkml:trace contextRef="#ctx0" brushRef="#br0">27232 6617 7789,'9'-40'0,"-4"3"-2,-3 4 0,-11 2 0,-7-1 0,-10 1 129,-9-1 1,-17 3-1,-16 1 1,-11 3 29,35 13 1,-3 2 0,-8 1 0,-2 4 0,-1 1 0,-2 2 0,-4 2 0,0 2 81,0 2 1,-1 3-1,-6 1 1,-1 3-1,0 6 1,0 4-1,2 2 1,1 1-218,0 3 0,1 2 0,6 2 0,2 1 0,4 2 1,2 2-1,3 3 0,2 2 130,3 5 0,2 1 0,3 0 1,5 2-1,3 3 0,5 1 0,2 0 1,4 0-92,4 1 1,3 1-1,5 4 1,4 2-1,6 0 1,4 0-227,3 1 1,5-1-1,7 0 1,6 0-18,9 3 0,5-2 0,4-4 0,5-3 1,11 1-1,4-4-83,4 1 0,3-3 1,-19-17-1,3-2 0,1-2 1,4-1-1,2-1 0,1-2 1,2 0-1,0-2 0,2-1 104,1-1 1,1-1 0,1-3 0,6-3 0,1-3-1,0-1 1,1-2 0,0 0 0,0-3 0,1-2-1,-1-2 1,0-2-38,-1-1 0,0-3 1,0-2-1,0-3 1,0-3-1,-1-4 1,-3-4-1,-1-4 1,-1-2-1,-1-1 1,0-2-1,-1-1 194,-1-2 1,-1-2-1,0-2 1,0-3-1,-1-2 1,-2-2-1,-3 1 1,-2-2-1,-1-1 1,-1-2-1,0-1 1,-1-1 149,0-1 1,-1-1 0,-2-2-1,1-6 1,-2-2 0,-1-1 0,-4 1-1,-2 0 1,-1-1 0,-4 1-1,-1 0 1,-2-1 3,-2-1 1,-2-1 0,-2 0-1,-3 2 1,-3-1 0,-3 1-1,-5 2 1,-3 1 0,-2 1-1,1-25 1,-7 2 105,-3 6 1,-11 2 0,-12 2 0,-13 6 0,-15 11 0,-9 8 0,-11 4 0,-7 6-169,19 15 1,-3 2-1,-3 4 1,-13 3 0,-4 5-1,-1 2 1,15 3-1,-1 1 1,-1 3 0,-1 1-1,-4 1 1,-1 2-1,-1 1 1,-1 2-576,-7 3 0,-2 1 0,0 2 0,-1 2 487,14-1 0,-1 1 0,-1 1 0,1 1 0,0 0 0,-1-1 0,0 0 0</inkml:trace>
  <inkml:trace contextRef="#ctx0" brushRef="#br0">13113 6633 7991,'-31'-41'0,"-1"0"0,2 3 0,-1 1 0,-27-30-109,6 11 0,1 13 0,-1 10 0,-7 10 0,-8 12-654,-6 8 947,25 8 1,-2 4 0,1-1 0,-2 3-1,-8 6 1,-2 3-352,0 0 1,0 2 0,-3 2 0,0 2 0,-1 2 0,-1 0 0,1 2-1,-1 0 178,-1 1 0,0 2 1,-1 5-1,3 3 0,3 0 1,3 2-1,2 1 0,2 3 290,4-1 0,1 4 0,-2 11 0,1 3 0,5-3 0,1 1 1,1 3-1,3 2-172,1 3 0,3 0 0,0 0 0,4 1 0,8 1 0,4 0 1,3-3-1,1 1-84,4 1 1,2 0-1,5 2 1,3 1 0,3-5-1,4 0 1,3 1 0,3-1-160,3-1 0,4 0 0,8 6 0,6-3 1,0-6-1,4-2 0,5-1 0,4-2-119,4-1 1,4-3 0,5 0 0,4-3 0,3-7 0,2-3 0,2-4 0,3-3 121,5-2 1,2-5 0,2-7-1,3-6 1,3-4 0,2-5-1,0-4 1,-1-4 54,-1-3 0,1-6 0,-23-3 0,0-4 0,0-4 0,-1-2 0,-2-3 0,0-3 0,1-3 0,-1-2 0,0-1 30,-1-4 0,-1-1 1,0-2-1,0-3 1,-1-3-1,-2 0 0,-2-1 1,-2-1-1,-1-2 1,0 0-1,-2-2 1,0 0 164,-2-1 1,0-1 0,-2-1 0,0-4 0,-2-2 0,-1 0-1,-3 2 1,0-1 0,-2 0 0,-2 0 0,-1 0 0,-2-1 86,-1 3 0,-2 1 1,-1-2-1,-4 1 0,-2-2 1,-2 3-1,2-18 0,-4 2 1,-5 4-1,-3 2 33,-2 4 1,-7 3 0,-11 9 0,-7 4 0,-5 7 0,-8 4 0,-7 5 0,-6 7-42,-7 3 1,-5 7 0,-20 8 0,-4 9-219,1 7 0,-1 5 0,20-4 0,0 1 0,-1 3 0,-3 5 0,0 0 0,0 0 0</inkml:trace>
  <inkml:trace contextRef="#ctx0" brushRef="#br0">9921 8205 8156,'-5'-6'133,"10"1"0,18-5 1,19 5 143,4 1 0,9 2 1,7 2-1,2 0 0,-1 0-399,-4 0 1,-8 0-1,0 0-17,-8 0 0,-4 0 0,-8 0 0,1 0-104,-1 0 1,-5 2 0,-1 2 0,-2 1 242,-4-2 0,5-1 0,1-2 0</inkml:trace>
  <inkml:trace contextRef="#ctx0" brushRef="#br0">10393 7843 9594,'-49'16'403,"7"0"0,14 13 0,23 13 0,5 16-608,5 15 1,2-26-1,2 2 1,3 2-1,2 1 205,1 4 0,0 0 0,1 5 0,-1 0 0,1-1 0,0-1 0</inkml:trace>
  <inkml:trace contextRef="#ctx0" brushRef="#br0">7988 9902 7944,'-58'-21'0,"0"0"0,-1 0-97,-2-1 0,-9 2 0,-2-2 1,-5 3-1,-1 6 76,-3 5 0,33 4 0,-1 2 1,3 3-1,1 0 169,-5 1 0,0 1 1,-1 2-1,-1 3 0,-2 3 1,0 2-17,1 2 1,-1 1 0,-6 5 0,0 2 0,7-1 0,3 1 0,-2 3 0,1 1-63,2 0 0,1 2 0,1 1 0,2 3 1,2 1-1,2 2 0,0-1 0,2 1-67,0 1 1,2 1 0,5 0 0,2 1 0,3 1 0,3 0-1,2 1 1,2 0-69,3 1 1,3 0 0,0 3 0,3 1 0,-3 41 0,9-42 0,1-1-71,4 46 1,6-46 0,2 1-1,6 2 1,2 0 0,3 0 0,2-2 68,4 1 1,3-2 0,4-1 0,4-1-1,2-3 1,2-1 0,4-1 0,2-1 21,1-1 0,3-2 0,11 0 1,4-3-1,5 0 0,2-2 1,1-1-1,2-2-101,3 0 0,1-1 0,6 0 0,2-2 0,-28-8 0,1 0 1,0 0-1,3-2 0,1 1 0,0-2 116,2 1 0,1-1 0,1-1 0,5 1 1,3-1-1,-2-1 0,0 1 0,-1-1 0,1 0 1,1 0-1,2-1 0,-1-1-132,1 1 1,0 0 0,0-1 0,4 0-1,2 0 1,-1-2 0,0 0 0,0-2 0,1 0-1,0-1 1,1 1 0,0-1 98,1 0 1,-1 1 0,1-1 0,-3-1-1,1-1 1,0 1 0,-2 0 0,1 1-1,-1 0 1,-1-2 0,0 0 0,-1 0 51,1-1 1,0-1 0,0 0 0,-1-1-1,0 0 1,0 0 0,0-2 0,-1 0-1,-1-1 1,1 1 0,-1-1 0,1 0-91,-1-1 1,1 0 0,-1 0 0,3-1 0,0 0 0,0-1 0,-4-1 0,1-1 0,-2-1-1,0 1 1,0-1 0,-1 0 144,0 1 0,-1-1 0,0-1 0,-1-3 0,0 0 1,-1-1-1,-3 0 0,-1 0 0,-1-2 0,-2 0 0,-1-2 1,0-2-70,0 0 0,-2-2 1,0-2-1,1-1 1,0-1-1,-2-1 0,-6 0 1,-1 0-1,-1-1 1,-1 0-1,-1-1 1,-1-1 109,21-15 1,-2-3-1,-4-7 1,-2-2-1,-3 2 1,-3-2-1,-4-1 1,-2-1 40,-5 1 1,-3-2-1,-6-1 1,-4-2-1,-7 4 1,-5 0-1,-2-2 1,-4 0 200,-4-3 1,-3 0 0,-2 3 0,-4 2-1,-6-1 1,-4 2 0,-5 2 0,-4 1-21,-4 3 1,-5 2-1,-10-4 1,-6 2 0,-4 2-1,-4 3 1,-6 0 0,-3 2-276,-6 0 1,-4 2 0,17 13-1,-3 2 1,-1 2 0,-4 2-1,-3 1 1,0 2 0,-3 1 0,-2 1-1,-1 1-70,-4 1 0,-2 1 0,-1 2 0,-4 2 0,-1 2 0,-1 1 0,16 3 0,0 1 0,0 1 0,-1 1 0,-2 1 0,0 0 0,-1 1 0,0 1 15,-1 0 1,-1 1 0,-1 0 0,0 2 0,-6-1 0,-2 2 0,1 0 0,-1 1 0,0 1 0,1 0-1,0 2 1,-2 0-179,-3 1 1,-1 1 0,0 1 0,0 2 0,16 0 0,1 1 0,0 1-1,-1 1 1,0 1 0,-6 0 0,0 1 0,0 0 0,-1 2 0,1 0 0,-1 2-1,0 1 1,0 0 0,0 2 0,0 0 199,-3 2 0,-1 1 0,0 1 0,0 0 0,0 1 0,0 0 0</inkml:trace>
  <inkml:trace contextRef="#ctx0" brushRef="#br0">11085 12716 7809,'-42'-42'0,"4"2"0,3 1-31,5 4 1,7 7 0,-1 4 0,-1-1-1,-1 1 1,-7-2 0,-7 0 152,-6-1 1,-13 3 0,-7-2 39,-10 5 1,-6 5-1,36 10 1,-2 2-115,1 0 0,0 2 0,-5 2 0,-1 0 0,-2 3 0,0 1 0,-3 4 0,0 2-50,-3 3 0,-2 4 0,-1 3 1,1 5-1,0 4 0,0 3 0,1 1 1,0 2 31,2 1 0,0 1 0,-7 8 0,1 1 0,2-2 0,0 0 0,2 2 0,2 2-34,2 3 0,1 1 1,1-1-1,3 1 0,6 0 1,2 1-1,2-3 1,2 1 4,1 0 1,1 1 0,2 3 0,1 0 0,4-3 0,3 1 0,0 0 0,2 0-30,2 0 1,3-1 0,0 2 0,4-1 0,3-3 0,2-1-1,1 0 1,3-2 14,2-1 1,3-1 0,2 1 0,2-1 0,7 41-1,11-1-10,-5-42 0,4 0 1,3 2-1,5-1 1,4-2-1,3 0 0,2-2 1,2 0-4,2-2 1,3-1 0,8 2 0,5-3 0,1-1 0,3-2 0,6 0 0,3-1-131,5-1 1,3-3 0,4 0 0,1-3 0,2-3-1,2-2 1,2-1 0,1-2 103,-26-5 0,1-1 0,0-1 0,2-1 1,0-1-1,0 0 0,2-1 0,1-1 1,-1 0-1,-1-1 0,-1-1 0,0-1 28,-3 0 0,1-2 0,0 1 1,4-1-1,0-1 0,1 0 0,-2 0 1,0-1-1,1-1 0,-2 0 1,1-1-1,-1-1-18,2 0 1,0-1-1,0-2 1,-1 0-1,-1-2 1,1-1 0,-3 1-1,1-1 1,-1-1-1,-1 0 1,-1-1 0,0-1-9,-1 0 1,-1-1 0,0-1 0,4-4 0,0-2-1,-1 0 1,23-8 0,-2-2 0,-26 10 0,-1-1 0,0-1 101,25-11 1,-1-2 0,0-3 0,-1 0 0,-4 0 0,-3 1 0,-3-1 0,-1-1 21,-3 0 1,-1-2 0,0 0 0,-2-2 0,-3 3 0,-2-1 0,-2 0 0,-1 0 60,-4-1 0,-1-1 1,1-6-1,-3-2 0,-10 4 1,-2-2-1,0-1 0,-2-1 65,-2 1 1,-2-2 0,-5-6 0,-4-3 0,-3-4 0,-3-1 0,-3-1 0,-2-2-110,-4-2 1,-1-2 0,-2-4 0,-2 0 0,-3 4 0,-3 0 0,-3 2 0,-2 1-95,-3-1 0,-5 0 0,-11 0 1,-5 3-1,2 6 0,-3 4 0,-5 3 1,-4 3 28,-2 4 1,-5 4 0,-12 3 0,-6 7 0,-5 8 0,-2 5 0,-6 4-1,-3 3-266,23 6 1,0 2 0,-2 2-1,-4 3 1,0 3 0,-2 2-1,-5 4 1,-1 2 0,-1 3 239,-3 2 0,-2 3 0,1 1 0,-1 1 0,0 1 0,-2 2 0</inkml:trace>
  <inkml:trace contextRef="#ctx0" brushRef="#br0">7422 12857 7900,'-49'-16'-25,"0"1"1,-2-1-1,2 0 59,-2 1 0,-4 4 0,0 2 1,0 2-1,-5 4 0,-3 3 39,-5 5 0,-2 6 0,-7 10 88,-1 5 1,3 5-151,33-13 1,0 1 0,-1 3 0,0 3 0,2 2 0,0 2-1,1 1 1,0 1 0,1 1 0,1 1 127,0 1 0,1 2 0,-1 2 0,2 2 0,4-3 1,1-1-1,1 2 0,1 1-54,2 0 0,2 1 1,-2 3-1,3 1 0,5 0 1,1 0-1,1-2 0,1 1-83,1 1 0,2 1 1,4-1-1,2 1 0,4 1 1,1 1-1,2 42-82,5-4 0,2-37 0,2-1 0,19 33 0,-11-39 1,1 0-19,24 38 0,10-8 1,-23-34-1,0-2 0,2-2 1,1-1 65,2-1 1,0-1 0,0-1 0,2-1 0,3-3 0,1-3 0,-1 1 0,2-2 27,1-2 0,2-1 0,3 0 0,2-1 1,-3-6-1,0-3 0,3 0 0,0-2-9,0-2 1,0-1 0,1-2 0,-1-2-1,0-1 1,0-1 0,-1-3 0,0-2 17,1-4 0,0-1 0,1 1 1,0-2-1,-2-5 0,-2-2 1,-2 0-1,-1 0 25,0-1 1,-2-3 0,2-6 0,-2-3 0,-6 0 0,-2-2 0,0-1 0,-3-2 67,-2 0 0,-2-1 0,1-10 0,-3-1 0,-5 1 0,-1-2 0,-1-4 0,-1-1 46,-1-4 1,-2 0 0,-4 3 0,-2 0 0,-4 1 0,-1 1 0,-2 2 0,0 1-58,-2 2 1,-1 1-1,-4-2 1,-4 1 0,-3 7-1,-3 2 1,-3 1-1,-1 0-634,-24-32 1,-4 7-1,-3 3 547,-6 0 0,-3 5 0,-2 4 0,0 5 0,0 5 0</inkml:trace>
  <inkml:trace contextRef="#ctx0" brushRef="#br0">11085 8802 8066,'-14'-21'0,"-5"2"603,-4 5 1,0 7 0,8 14 0,-1 9-334,0 8 0,-7 11 0,-5 5 0,-8 6-514,-11 8 0,-13 12 0,24-29 0,-1 1 0,-1 3 1,-1 0 266,0 3 1,-2 1 0,-11 8 0,-1 3 0,2 3 0,1 2 0,-6 4 0,-2 1-209,18-22 0,-1 1 0,0 1 0,-4 5 0,-1 2 1,0 0-1,-1 0 0,-1-1 0,0 2 0,-1 0 0,0 1 1,0 0 186,0 0 1,0 1 0,-1-1 0,0-2 0,1 0 0,-1 0 0,3-2 0,0 0 0,0 0 0,2-1 0,0 0 0,0 0 36,2 0 0,-1 0 0,0 1 1,-2 3-1,0 1 0,0 0 1,4-5-1,1-1 0,0 0 1,0 1-1,0 0 0,1 0-88,1 0 1,0 1 0,0-1-1,0 0 1,1 0 0,0 0-1,0-2 1,1 0 0,0-1 0,-17 22-1,1-2 74,2-2 1,-1 0-1,3-2 1,0-1 0,4-5-1,0-2 1,2-2 0,2-1-1,2-3 1,1-2 0,5-6-1,1-2-329,-25 28 0,6-8 159,9-12 0,5-5 1,9-16-486,2-5 1,9-12 0,1-9-179,9-9 0,7-19 808,5-8 0,4-8 0,7-3 0</inkml:trace>
  <inkml:trace contextRef="#ctx0" brushRef="#br0">7563 11757 7992,'-30'-14'17,"2"3"1,4 6-1,1 5 1,4 5 176,2 6 0,3 24 0,1 14 0,3 15-67,-2 15 0,-2 7 1,7-40-1,0 0 1,0 0-1,1-1-20,1-1 0,0 1 0,3 1 0,0 1 0,0 1 0,-1 0 0,3 41-3,5-7 1,6-7 0,10-14 0,7-5 7,7-9 0,5-10 0,7-16 0,0-11 98,1-6 1,6-11 0,5-6 0,6-6-273,3-7 0,0-2 0,-5 2 0,1 5 62,5 3 0,2 17 0,8 2 0</inkml:trace>
  <inkml:trace contextRef="#ctx0" brushRef="#br0">18270 6664 8031,'-31'-36'0,"-1"-3"0,-1 1-11,-4-1 1,2-2 0,-6 4 20,-3 2 0,-7 3 0,-5 6 0,-1 5 0,-8 2 0,-3 0 180,-9-2 0,-5 2-143,-2 8 1,38 5 0,-1 0 0,-4 3 0,-1 1 0,0 0 0,0 2-85,-1 1 1,-1 2-1,-4 3 1,-1 3 0,2 5-1,0 2 1,0 2 0,-1 1 78,2 0 1,0 4 0,-5 6 0,0 3 0,8-2 0,1 1 0,-3 4 0,0 1-4,-1 3 0,0 3 1,2 3-1,0 2 1,1-1-1,1 1 1,3 0-1,0 2 2,3 2 0,2 1 0,0-2 0,2 1 0,3 1 0,1 1 0,2-1 0,0 1-34,4-2 1,2 1 0,1 2 0,3 0 0,5-2 0,2 1 0,2 1 0,3 0-32,1 1 1,3 0 0,1 1 0,2 0 0,1-1 0,2 0 0,1-2 0,2-1 8,2 0 1,2 1 0,5 1 0,5 0 0,3-3 0,3-1 0,1 0 0,3 0 11,3-2 1,3 0 0,3 1-1,4-2 1,2-4 0,2-2 0,4 0-1,1 0-39,3 0 0,2-2 1,2-3-1,1-2 0,4-2 1,1-1-1,3-3 1,1-2-80,2-1 0,1-1 0,2-1 0,0-1 0,5 0 0,0-2 0,-1-2 1,1-1 125,-2-2 0,1-2 0,8-1 1,0-1-1,-3-4 0,1 0 1,5-2-1,1 0-108,4-1 0,0-3 0,-4-5 1,0-4-1,3-2 0,0-3 0,-2-3 1,-1-2 135,1-4 1,0-4 0,-28 8-1,1-3 1,-2-1 0,23-14-1,-3-3 1,-1-1 0,-3-2 18,-4-1 1,-3-3 0,2-5 0,-2-3 0,-5-1-1,-3-3 1,-2-2 0,-3-1 242,-3-1 1,-2-3-1,-3-4 1,-4 0-1,-3 1 1,-2 0 0,-3 0-1,-1 1-154,-1-1 0,-2 0 1,-4 1-1,-2 1 1,-4 6-1,-3 1 0,-2 5 1,-1 0 140,-2 5 1,-1 2 0,1-39 0,-5 13 0,-11 8-349,-14 11 1,-21 12 0,-32 21 0,27 17 0,-3 3-725,-10 5 0,-3 4 0,-11 4 0,-2 4 0,-5 9 0,0 3 790,24-10 0,1 1 0,-1 1 0,1 2 0,-1 0 0,1 1 0,-2-1 0,1 1 0</inkml:trace>
  <inkml:trace contextRef="#ctx0" brushRef="#br0">7107 14916 8031,'-24'-24'0,"4"1"273,8 0 1,5 11-1,9-4 1,3 4-1,6 3 89,3 4 0,8 3-478,5 2 140,2 7 1,3 9 0,1 10-1,2 4 158,2 1 1,6 6 0,-1 2-1,4 1 37,1 3 1,7 8 0,5 3 0,6 2-165,-31-26 1,0-1-1,3 2 1,1 0 0,-1 0-1,1 0 1,3 1-1,0-1-110,3 1 1,1-1-1,1 0 1,1-1-1,1 0 1,0-2 0,1-1-1,0-2-11,0 0 0,2-1 1,1 0-1,0-1 0,0 1 1,-1 0-1,2-1 0,1-1-33,2-1 0,0 0 1,1 1-1,-1 0 1,0-4-1,0 0 1,0 0-1,0-1 18,-1 0 1,0-1 0,7 0 0,0-2-1,-3 0 1,-1-2 0,3-1 0,0-1 22,4-1 0,0 0 0,-3-2 0,1 0 0,4-1 1,-1-2-1,0-1 0,-1-2-9,1-2 0,-1-2 0,2-3 0,-1-4 0,-1-2 0,-1-2 0,2-1 0,-1-1 31,0-2 1,0-1-1,2-3 1,0-1-1,0-4 1,-1-2 0,-2 0-1,-1-2-49,1-1 0,0 0 0,3-1 1,0-1-1,-4 1 0,-1-2 0,0-1 1,0-1 115,-1-1 0,2-3 1,5-6-1,0-2 1,-3 5-1,-1 1 0,1-2 1,-1-1 2,2 1 1,-1-2 0,2-5 0,-1-1 0,-2 3 0,0 0 0,-3 0 0,0-1 12,-1-1 0,-1-1 0,1-2 0,0 0 0,-2 2 0,0 0 0,-3-2 0,0 0 63,-4 0 1,-1 0-1,5-7 1,-2 0 0,-4 3-1,-2 1 1,0-2 0,-1 1-11,-1 0 1,-1-1-1,0-7 1,-1-2-1,-1 2 1,-1-1 0,-2 3-1,0-1-81,0 3 1,-1-1 0,2-2 0,-1 1-1,-4 3 1,0 0 0,-1 0 0,0 0 1,-2 0 0,0 0 1,2-2-1,-1 0 1,-5 5-1,0 0 1,0-1-1,-1 1-54,0 1 1,-1 1 0,-2-1-1,-1 0 1,-1 2 0,0-1-1,-1 0 1,0 0 31,1-2 0,-1 0 0,-1 1 0,1 0 0,0-1 0,1 0 0,1 0 1,0 1-13,-1 0 0,1 0 1,6-5-1,1 1 1,-2 3-1,0 1 1,4-4-1,1 1-30,0 1 1,0 0 0,4-5 0,1 1-1,1 5 1,1 2 0,1 0 0,0-1-2,3 1 1,0-1 0,1-5 0,0 0 0,-2 5-1,-2 1 1,1-1 0,0 1-36,1-1 0,1 0 0,5-6 0,0-1 1,-3 4-1,-1 0 0,1-4 0,-1-1 65,2-3 0,-1 0 0,-3 3 0,-1 1 1,2 0-1,0 1 0,0 1 0,1 2 51,1-1 1,2 1 0,3-4 0,1 1 0,-2 4 0,1 1 0,1 1 0,-1 1-31,2-1 1,1 1 0,2 0 0,2 0 0,0 2 0,2 0 0,2 0 0,0 0-134,4 0 0,1 0 0,-1 3 1,-1-1-1,2 0 0,1 0 1,0-2-1,0 0 84,-21 17 0,0 0 0,0 0 1,2 0-1,-1-1 0,0 1 1,22-16-1,0 0 0,-1 0 0,0 1 3,-1 1 0,0 0 1,3-1-1,0 1 1,-22 15-1,1 0 1,-1 1-1,1-1 1,0 0-1,1 1 53,0-1 1,0 0-1,0 1 1,-1 1-1,-1 2 1,1-1-1,0 2 1,0 0-1,0 0 1,26-13-1,0 1 59,-24 15 0,1 1 0,-1 0 1,2 0-1,-1 0 0,1 2 0,25-12 1,-1 2-1,-1 3 0,-2 2-54,-4 3 1,0 1 0,5 1 0,0 2 0,-9 5 0,-1 1 0,-2 1 0,1 1-64,-1 1 1,-1 2 0,-2 2-1,-1 1 1,0 4 0,-1 2-1,-3 0 1,0 2 87,-2 1 1,0 1-1,-1 3 1,-1 2 0,-6 2-1,0 2 1,-1 2 0,-1 1 70,40 12 1,-42-7 0,0 1-1,37 15 1,-8 4-20,-4 1 0,-11 4 1,-4-3-1,-3 1 165,-2 4 1,-7-1 0,-5-1 0,-7-3-246,-7-1 0,-3-5 1,-4 6-1,-4-4 22,-5-4 1,-3 2 0,-2-10-1,-2 0-531,-3-1 0,-9 3 0,-7-8 0,0-5 493,-2-3 0,6 3 0,-6-3 0</inkml:trace>
  <inkml:trace contextRef="#ctx0" brushRef="#br0">22248 5753 8122,'-24'0'0,"4"1"0,8 5 0,-9 2 0,4 8 0</inkml:trace>
  <inkml:trace contextRef="#ctx0" brushRef="#br0">22437 5706 8461,'12'-21'0,"2"1"161,3 6 0,8 6 0,-2 9 0,-1 3-518,1 1 1,-2 7 0,-5 1-1,-2 6 476,-4 7 0,-3 4 0,-7 3 0,0 5 406,0 9 0,-9 8 0,-6 9 0,-8 4-325,-2 6 1,-4 3 0,3 3 0,-4 2-150,14-40 0,0 0 1,-13 42-1,1-8 1,2-2-122,-2-6 0,0-5 1,0-7-1,3-9-54,3-9 0,1-6 1,5-4-1,0-4 34,0-1 1,6-2 103,-1-6 1,8-8 82,-2-7 0,1-14 0,-1-12 0,-5-5 117,-4-6 1,-4-3 0,-5-5 0,-10 3 103,-12 5 0,-16 6 0,-16 6-318,-11 9 0,38 14 0,-3 3 0,-6 3 0,0 0 0</inkml:trace>
  <inkml:trace contextRef="#ctx0" brushRef="#br0">19512 8205 8017,'-15'0'374,"9"-6"-66,12 1 0,9 0 0,20 7 0,5 1 0,9 2-31,5-1 0,1 3-223,8-2 0,-6 0 0,6-5 0,-9 0 1,-5 2-206,-2 3 0,-7-3 0,-5 5 1,-7-2-246,-7 1 0,0 1 0,-3-4-239,-4 2 0,-9-1 0,0-9 635,-3-6 0,-9-17 0,-2-5 0</inkml:trace>
  <inkml:trace contextRef="#ctx0" brushRef="#br0">20063 7749 8017,'-39'0'263,"6"7"0,-4 9 0,6 12 223,5 13 1,3 24 0,7 8-1,2 11-556,4 4 1,3-38-1,2 1 1,1-2-1,2 0 1,0-1 0,1 1-87,0 1 1,0 0 0,1-4-1,0-1 1,0 39 0,0-6 155,0-4 0,0 2 0,0-4 0</inkml:trace>
  <inkml:trace contextRef="#ctx0" brushRef="#br0">20000 5816 7895,'-56'-23'0,"0"0"0,0 2 0,0 0-141,2 2 1,-2 2 0,-5 2-1,0 3 1,0 2 0,-1 1 0,-5 2-1,-2 2 219,-2 1 0,-3 3 0,-7 5 0,-2 4 0,0 2 0,0 3 0,-3 2 0,-1 1-289,27-4 1,-1 0-1,0 1 1,1 1-1,1 1 1,-2-1-1,0 1 1,-1-1 0,0 1-1,0 1 1,1 0-1,-1 1 203,2 0 1,0 0 0,-2 1 0,-5 4 0,-2 2 0,1 0 0,3 0 0,2 0 0,-1 2 0,-1 0 0,1 0 0,-1 2-32,0 0 0,-1 1 0,1 1 0,0 4 1,0 3-1,0-1 0,0-1 0,1 0 0,0 1 1,2 1-1,-1 1 0,2 1 120,0-1 1,0 1-1,1 1 1,0 0 0,0 0-1,2 0 1,4-1 0,2 0-1,0 0 1,3 0 0,0-1-1,1 1 72,-21 16 1,3 1-1,4 3 1,4-1-1,6-4 1,4-1-1,3 0 1,3 0-84,2 1 0,3 1 0,5-2 1,4 0-1,5 1 0,3 1 0,3-2 1,4 0-57,2 0 0,3 1 0,2 4 1,3 1-1,6-3 0,5-1 1,2 3-1,2 0-47,3 0 0,3 1 0,10 4 0,4-1 0,5 0 1,3-1-1,4 0 0,3 0 10,4 2 1,4-2 0,2-2 0,3-3-1,-15-17 1,2-1 0,1-1 0,3 0 0,1-1-1,2-1-91,3 1 1,2-1 0,2 0 0,6 3 0,3 0 0,1-2-1,-2 0 1,1-2 0,0 1 0,4 1 0,2-1 0,0 1 89,1-1 0,0 0 0,3-1 1,-16-7-1,1-1 0,1 0 1,1-2-1,1 1 0,1-2 1,0 0-1,1-1 0,0 0 1,1-1-1,1 0 0,-1-1-107,3 0 0,0 0 0,0 0 0,1-2 0,5 1 0,2 0 0,-1-2 0,0 0 0,-4-2 0,-1-1 0,0 0 0,0-1 0,0-1 1,1 0-1,-1-1 0,-1-1 49,-1 0 1,-1-1 0,1-1 0,1-2 0,3 0-1,2-1 1,0-1 0,-2-1 0,-7-2 0,-1 0-1,-1-2 1,0 0 0,0-1 0,0-1 0,-1-1-1,1-1 82,-2-1 0,0-1 0,-1-1 0,1-2 0,0-3 0,0-2 0,0-1 0,-1-2 0,-1 0 0,0-1 0,-2-1 0,1-1 0,19-9 0,-1-2 0,-1-2-28,-19 6 0,0-1 0,0-1 0,-1 0 1,16-10-1,0-1 0,-1-2 0,-18 9 0,0-1 1,0-1-1,-1-1 0,17-11 0,-1-2 0,0 0 31,-2-1 1,-1 0 0,0-3 0,-14 11 0,0-1 0,-1-2 0,-2 1 0,13-12 0,-3 0 0,-1-2 0,0-1 0,-1-1 0,-1-1 110,-1 0 0,-2-1 0,-2-1 0,-1 0 0,-3-1 0,0 1 1,-3 1-1,0 0 0,-3 0 0,-2 4 0,-3 0 0,0 1 97,-4 0 1,-1 1-1,-2 0 1,-3 3 0,-2 0-1,-2 0 1,8-21-1,-5 0 1,-3 4 0,-3 0 6,-5 4 1,-3 0-1,-2 0 1,-5 1-1,-8 8 1,-5 1-1,-2 1 1,-3 2-36,-6 2 1,-5 3-1,-8-1 1,-5 3 0,-6 6-1,-4 4 1,-3 1 0,-4 2-163,-6 2 0,-3 3 0,-2 1 0,-3 4 0,-7 2 0,-1 3 0,-1 3 0,-1 1-218,-1 2 0,-1 3 0,-8 4 0,0 3 0,9 3 0,2 2 0,-3 4 0,0 4-238,0 3 1,-1 4 0,-6 6 0,2 6 434,5 4 0,2 2 0,-6 0 0,3 2 0,9 1 0,1 2 0</inkml:trace>
  <inkml:trace contextRef="#ctx0" brushRef="#br0">19638 9572 7957,'11'12'-121,"-1"4"1,1 0 0,4 14-1,1 6 249,0 8 1,-1 8 0,1 15 0,2 2 0,1 0-98,2-5 1,-5 1-1,-8-13 1,-1-3-185,-3-5 0,-3-8 0,-1-9 0,-1-6 15,-5-4 0,-2-8 0,-10-4 1,-1-7-105,-2-8 1,-7-8 0,2-15 0,-2-5 241,2-9 0,3-6 0,7-8 0,2 0-58,4-4 0,1 1 0,6 8 0,-3 10 209,3 13 1,1 9 0,2 13 523,0 11 0,0 23 0,0 29 0,0 10-211,0 7 1,12 8 0,6-7 0,5-2-248,5-3 1,6-8-1,5-15 1,1-5-44,4-4 1,-4-10-1,4-7 1,3-9-384,3-6 0,3-1 1,-4-1 208,3-5 0,-3-2 0,5-8 0</inkml:trace>
  <inkml:trace contextRef="#ctx0" brushRef="#br0">27059 9997 7838,'9'-32'0,"-4"-1"200,-3-4 1,0 2 0,3-5-237,5 2 1,-1-4 0,0 3 0,-2-1 0,-5-5 222,-6-6 0,-10 1 0,-10-6-141,-6 1 0,-7-2 0,-15 3 0,-8 0-121,-6-1 1,0 10 0,-11 7 0,36 20 0,-2 1 166,-2 0 1,-3 2 0,-5 0 0,-2 2-1,1 5 1,0 2 0,-1 1 0,0 0-43,-2 2 0,0 1 1,-6 0-1,-1 2 0,1 0 1,0 2-1,1 0 0,0 1 72,-2 1 1,0 2-1,-5 4 1,-1 3 0,-3 2-1,1 3 1,-3 4 0,1 2-151,0 2 0,0 4 1,-8 3-1,1 3 1,5 3-1,0 1 0,-1 3 1,0 1-48,3 2 1,0 1 0,24-13 0,1 1 0,1 1 0,-17 16-1,3 2 1,4-1 0,2 1 143,4 0 0,3 0 0,3-3 0,4 1 1,7 1-1,2 1 0,4 0 0,2 2-57,3 0 0,3 1 0,4 4 0,4 0 0,4-1 0,2-1 0,3 1 0,2 1-231,0-1 1,2 0-1,3 1 1,2 0 0,4 2-1,2-2 1,4-2 0,3-1 152,3 1 0,3-2 0,7-1 1,3-1-1,1 0 0,2-1 0,3-1 1,2 0 35,1 1 1,3-1 0,10 2 0,3-2 0,0-4 0,1-2 0,4-1-1,3-1-112,1 0 0,2-3 0,8-2 0,3-3 0,-4-3 0,1-2 1,2-1-1,1-2 70,2-2 0,2-2 0,-1-3 0,1-4 1,-26-6-1,0-2 0,0 0 0,29 1 0,0-1-20,-2-3 0,1-2 0,-24-2 1,1 0-1,0-2 0,22-2 0,0-2 1,2-1-1,-1-2 60,-1-3 1,-1-3 0,-26 2-1,0-1 1,0-1 0,26-7-1,-1-2 1,-2-1 0,-1-2 44,-1-2 0,0-2 1,0-1-1,-2-1 1,-7-2-1,-3-1 1,-2 0-1,-2 0 31,-4 0 0,0-2 1,2-5-1,-1-2 0,-8 0 1,-2 0-1,0-2 1,-2-1 324,-2 1 0,-1-1 0,-3-5 0,-3-2 1,-3 3-1,-2-1 0,-2-1 0,-3-1-161,-2-3 1,-2 0 0,-4-1 0,-2 0-1,-2 0 1,-1 0 0,-3 0 0,-2-1-106,-3-1 1,-2 0-1,-2-3 1,-3 0-1,-4 2 1,-3-1-1,-3 0 1,-2 0-18,-3-1 0,-3 1 0,-3 7 0,-3 2 0,-4-1 0,-3 2 0,-4 4 0,-3 1-80,-3 1 0,-4 3 1,-4 4-1,-3 4 1,-3 3-1,-1 2 0,-2 3 1,-2 2-33,-1 0 1,-2 4 0,-5 2 0,-1 4 0,-3 3 0,-1 4 0,-3 2-1,1 3 53,1 1 1,-1 3-28,-8 4 0,1 2 0,8 2 0,-1 3 0,-8 2 0,0 3 0</inkml:trace>
  <inkml:trace contextRef="#ctx0" brushRef="#br0">13491 14083 7920,'3'-50'29,"9"2"-43,14 8 0,15 9 0,16 1-134,11-3 0,8-2 0,4 4 0,-38 14 0,1 0 98,5-1 0,-1 0 0,-3 1 1,1 0-1,3-1 0,0 0 1,0 1-1,0 1-44,0 0 0,2 0 0,6-2 0,1 0 1,2-2-1,1-1 0,6 0 0,1-1 156,6-2 1,1-1 0,2-3 0,2 0 0,2 1-1,2 0 1,-26 9 0,1 0 0,1 0-148,3 0 1,0 0 0,1-1 0,2 0 0,2 0 0,-1 0 0,1 0 0,0 2 0,0-1 0,-1 0 0,0 1 0,0-1 83,-1 2 0,-2-1 1,3 1-1,6 0 0,1-1 1,0 2-1,-5 1 0,1 2 1,-1-1-1,3 0 1,0 0-1,0 1-81,2-1 0,1 0 0,0 0 0,5 0 0,0-1 0,0 1 0,0 1 0,-1 0 0,1 1 0,1 0 0,0 1 0,0 0 63,1 0 1,-1 0 0,2 0 0,5-1 0,1 0-1,0 0 1,-5 1 0,-1 1 0,1 0 0,2-2-1,1 0 1,1 0-99,-1-1 0,1 0 0,-1-1 1,-19 2-1,0-1 0,0 0 0,0 0 1,21-3-1,-1 1 0,0-1 0,-3 1 1,0-1-1,1 1 116,0-1 0,0 0 1,-1-1-1,-2 0 0,0 0 1,0-1-1,-1 0 1,1 0-1,-1 1 0,-2 0 1,0 0-1,0 0 59,-2 1 0,-1 0 0,1 0 1,2 0-1,1 1 0,-2 1 1,-6 2-1,-2 1 0,-1 0 0,0 0 1,-1 1-1,-1 0 28,-3 1 1,0 1 0,0 1 0,3-1 0,0 0 0,-1 2-1,20 1 1,-2 2 0,-2 0 0,-1 1-8,-1 0 0,-1 0 1,-6 2-1,-3 0 1,-4 1-1,-2 1 1,-4 1-1,-1 1 147,-4-1 1,-2 1 0,2 2 0,-1 0-1,33 1 1,-9 3 5,-9-1 1,-5-6 0,-15 1 0,-4-3 844,-4-2 1,-8 0 0,-8 0-961,-1 0 0,-4-2-135,-8-3 1,-6 1 0,-10-6 17,-6-2 0,-10-2 0,-3-2 0</inkml:trace>
  <inkml:trace contextRef="#ctx0" brushRef="#br0">23962 11694 7841,'-18'-26'165,"8"10"1,6 13-1,4 22 1,-1 2-432,-5-2 1,-11-2 0,-16-1 0,-13 2 481,-10 3 1,-13 3-1,-8 9 1,-4 4-136,4 5-81,37-17 0,2 2 0,5 4 0,1 1 0,-3 4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9403 8016 8139,'-25'-72'2,"4"4"1,5 4 40,6 1 1,-4 5 0,4 2-1,-6 2 1,-5 4 68,-5 1 0,-11-4 0,-7 1 1,-8 3-163,-11 5 0,-7 1 0,30 24 1,-2 3-1,-1 0 0,-1 2 94,-3 2 0,-1 1 1,-7 2-1,-1 3 0,-3 0 1,-1 3-1,-4 2 1,-2 4-149,-1 2 1,-2 4-1,-9 7 1,-1 6 0,0 5-1,1 4 1,22-9 0,0 2-1,0 1 195,-2 2 0,1 0 0,-1 1 0,-1 3 0,1 1 0,0 1 0,1 2 0,1 0 1,0 0-1,2 0 0,1 0 0,1 2-2,0 0 1,2 2 0,0 0 0,2 0 0,2 2 0,0 0 0,2 0 0,1 1 0,1 0 0,-19 21 0,1 0-47,4-1 0,2 2 1,3 7-1,3 3 1,4 0-1,4 2 0,3 0 1,2 0 18,3-2 0,3 0 0,4 2 1,5 0-1,3 0 0,4 0 1,3-1-1,3 0-156,2 1 0,3 0 0,3 2 0,5 0 0,1-4 0,5 0 0,3-1 0,3-1 15,3-3 1,3 0 0,8 4-1,3-1 1,1-8 0,3-2-1,5-2 1,3-1-7,3-3 1,3-2 0,5-3 0,4-3 0,3-2-1,1-3 1,5-1 0,2-2-1,5-1 1,3-3 0,-24-13 0,1-2-1,1-2 1,3-1 0,0-2 0,1-1-1,0-1 1,1-2 0,0-1-72,-2-2 0,0-2 0,2-2 0,8-3 0,1-2 0,-1-4 0,-4-3 0,-2-3 0,1-3 0,0-3 0,-1-2 0,0-4 13,-1-1 0,-2-2 0,-1-5 1,-1-6-1,-3-3 0,-2-3 1,-3-2-1,-3-2 0,-1-2 1,1-4-1,-2-1 0,-1-3 139,1-3 0,-2-3 0,-2-2 0,-1-3 0,-1-3 1,-3-1-1,-1-2 0,-1-2 0,-2 0 0,0-3 1,-2 0-1,-1 0-29,-1-1 1,-1 0 0,0-1-1,0-2 1,0-2 0,-1 0-1,-2 1 1,-2 0 0,0 0-1,-3 0 1,0 1 0,-2 0 120,-1 3 1,-2-1 0,-2 2 0,-3 6 0,-1 2 0,-3 1 0,-1 4-1,-3 2 1,-1 0 0,-2-23 0,-3 3 403,-5 6 1,-6 4-1,-4 6 1,-8 6 0,-7 13-1,-7 5 1,-5 5 0,-3 5-662,-4 5 0,-5 7 0,-19 5 0,-5 9 0,-5 9 0,-1 8 169,22 1 0,0 4 0,-1 0 0,-1-1 0,-1 1 0,0 3 0,-8 6 0</inkml:trace>
  <inkml:trace contextRef="#ctx0" brushRef="#br0">15314 8550 7928,'-29'-41'-104,"2"2"1,6 4 35,4 6 0,0 8 0,-3 0 0,-2 5 0,-3 4 96,-3 1 1,-8 8-1,-10-3 1,-8 5 146,-9 1 0,-16 0 0,-1 3 0,-6 6-76,41-2 1,0 2 0,-4 5 0,0 3 0,-2 0 0,0 1 0,0 3 0,-1 2-64,-1 3 0,0 2 1,2 0-1,1 1 1,-1 2-1,0 0 1,1 0-1,1 0 46,-1 4 0,0 0 1,1 0-1,0 0 1,3 1-1,1 2 1,2-1-1,1 1 11,1 0 0,1 0 0,-1 4 0,2 0 1,4 1-1,2 0 0,0 0 0,1 1-19,2 1 0,1 1 0,2 1 0,3 2 0,4 0 1,2 0-1,3-1 0,2 0-55,2 0 0,3 2 0,0 1 0,3 1 0,6-2 0,2-1 0,1 0 0,2-2-76,3-1 1,3-1-1,10 3 1,3-2 0,4-2-1,2-2 1,3-2-1,2-1-15,3-1 1,2-3 0,3-3 0,3-3 0,4-3 0,3-3 0,1-2 0,2-4-13,3-2 0,2-3 0,1-5 0,1-2 0,0-4 0,0-2 1,1-4-1,-1-4 35,2-4 1,-1-6 0,4-6 0,-2-5 0,1-5 0,-3-2 0,1-4 0,-2-2-75,-3-2 0,0-4 1,2-7-1,-2-3 1,-7-1-1,-2-1 0,1-3 1,-2-3 164,-1-4 1,-3-3 0,-16 22-1,-1-1 1,-2-1 0,-2-1 0,-2-1-1,-2 0 1,0 0 0,-2 0 0,-1 0 105,7-25 1,-3-1 0,-5 0 0,-4 0-1,-6 7 1,-2 2 0,-5 2 0,-4 2 34,-5 3 0,-3 1 0,-3 7 0,-6 4 0,-7 7 0,-7 4 0,-3 4 0,-4 4-141,-6 5 0,-4 4 1,-18 5-1,-4 7 0,-1 12 1,-2 6-1,-9 4 0,-3 5-950,26 0 1,0 3-1,-3 2 908,-9 8 0,-3 3 0,1 2 0,6-2 0,0 1 0,-1 2 0</inkml:trace>
  <inkml:trace contextRef="#ctx0" brushRef="#br0">17500 8425 7945,'-50'-36'0,"0"0"0,0 1 0,-1 2 0,2 2 0,0 3 0,8 7 0,0 3 93,-38-8 1,8 14-1,-6 10 1,-5 14-1,39 3 1,0 3 108,-3 7 0,1 5 0,-2 9 1,0 5-1,-1 7 0,2 1 1,1 3-1,2 2-291,1 5 1,0 2-1,1 3 1,2 2-1,8-1 1,4 0-1,4 3 1,3 0 142,3 2 1,2 2 0,3 7 0,3 1 0,4-3 0,2 0 0,2 2 0,3-1-39,3-2 1,4-1 0,6 0 0,5-1 0,5-3 0,3-1 0,2-2 0,4-1-113,4-2 1,5-3-1,6 0 1,5-4 0,3-7-1,5-3 1,2-4 0,3-4-9,2-1 0,3-5 1,6-5-1,3-5 0,-1-4 1,1-5-1,1-6 0,2-3-42,0-5 0,-1-5 0,-3-7 1,-2-7-1,0-5 0,-1-7 0,-3-5 1,-1-6 83,0-5 0,-1-6 1,-25 11-1,-1-2 1,-1-3-1,-1-2 0,-1-1 1,-1-2-1,-1-2 1,-1-2-1,-2 0 42,-2 0 1,-1-1-1,-1-3 1,1-7 0,0-3-1,-2 0 1,-3 2-1,-2 0 1,-1-1 0,0-1-1,-1-1 1,-2 0 200,0-1 0,-1-1 0,-2 1 0,-2 3 0,-2-1 0,-2 2 1,-3 3-1,-3 0 0,0 1 0,1-26 0,-3 1-79,-1 4 1,-5 1-1,-7 8 1,-7 3-1,-3 13 1,-6 4-1,-6 4 1,-6 5-42,-5 5 0,-5 6 1,-10 3-1,-4 7 1,-3 10-1,-2 7 0,-6 4 1,-2 5-62,-8 8 0,-3 4 0,23-2 0,0 2 0,-1 3 0,-1 4 0,0 2 0,0 0 0</inkml:trace>
  <inkml:trace contextRef="#ctx0" brushRef="#br0">25141 8488 7981,'-53'-49'0,"-1"0"0,1 3 0,0 3 68,0 3 0,-1 3 1,-3 0-1,-1 2 1,3 9-1,-2 2 1,-2 0-1,-2 2-11,-5 1 1,-3 4 0,-11 5 0,-4 5 0,-4 0-1,0 3 1,26 3 0,0 0 0,-1 1-313,-3 1 1,0 1 0,-2 1 0,-4 0 0,-2 2 0,0 1 0,1 1 0,-1 1 0,-1 1 0,-2 0 0,0 0 0,-1 1 261,-1 0 0,1 1 0,-2 1 1,-6 2-1,-1 0 0,1 0 1,5 0-1,1 0 0,0 0 1,-3 1-1,-1 1 0,-1 0-28,-1 1 0,-1 0 0,2 2 0,2 0 1,1 2-1,0 1 0,0 2 0,-1 2 0,0 0 1,3 0-1,-1 1 0,1 0 73,1 0 1,0 1 0,1 1 0,3 0 0,0 2 0,2 0 0,5-3 0,1 1-1,1 1 1,4-1 0,0 1 0,3 0 86,3-1 0,1 1 0,1 0 0,-21 13 0,2 1 0,7 0 1,4 1-1,6-2 0,2 0-54,6-1 0,4 2 0,8-3 0,5 3 0,5 2 1,3 2-1,6 1 0,5 0-150,3 4 0,5 1 0,8 4 0,6 1 1,5 0-1,5 0 0,8 2 0,5-1 31,7 1 0,6 0 0,-8-16 0,3 0 0,2-2 0,6 0 0,1-2 1,3-1-1,5 2 0,1-2 0,3 0-136,3 1 0,3-2 1,1-2-1,4-1 1,2-2-1,1-1 1,4 0-1,1 0 0,2-3 1,-18-7-1,1-1 1,0 0-1,1-1 113,2-1 0,1 1 1,1-2-1,0 1 0,7 1 1,1-1-1,0 0 0,0-1 1,-3-1-1,1-1 0,-1 0 1,1-1-1,0 1 0,0-1 1,0 0-1,1 0-39,-1-1 1,1 0-1,-1 0 1,2-1-1,2 1 1,0 1 0,1-2-1,-1 1 1,-3-2-1,-1 1 1,0-2 0,0 1-1,-1 0 1,1-1-1,-1 0 1,1 0 59,-2-1 1,0 1 0,0-2-1,0 1 1,2-1 0,0 0 0,-1-1-1,0 0 1,-5-1 0,-1-1 0,-1 0-1,0-1 1,-1 0 0,-1 0 0,0-1-1,0-1 10,1 0 1,-1-1 0,1 0 0,-2-2 0,19-3 0,-1-1 0,-1-3 0,-1-1 0,-1-2 0,-1-1 0,-3-2 0,-2-2 0,0-2 37,-4-1 1,-1-2 0,0-3 0,2-4 0,0-2 0,-3-3 0,-5 0 0,-3-2 0,0-1 0,-2-3 0,-1-1 0,-1-2 129,0-2 1,-2-2 0,-3-1 0,-2-2-1,-2 0 1,-2-3 0,-3 1 0,-2-1 0,-1-1-1,-1 0 1,-2-1 0,0 0-27,0-2 0,0-1 0,-2 0 1,-2-1-1,0-1 0,-3 0 0,-3 1 1,-2-2-1,-2 1 0,8-25 1,-3 2-38,-4 6 0,-4 1 0,-7-3 1,-5 0-1,-3 9 0,-5 1 1,-4 0-1,-6 1 82,-5 3 0,-7 2 0,-4 4 0,-7 2 0,-8 1 0,-5 3 0,-8 1 0,-4 2-211,-9-1 1,-6 3 0,17 17 0,-3 2 0,-1 2 0,-1 2 0,-2 3-1,-1 2 1,-3 2 0,0 2 0,-2 1-86,-2 2 0,-1 2 1,-1 2-1,-8 0 1,-2 2-1,0 1 0,1 4 1,-1 2-1,0 0 1,1 2-1,1 1 0,0 1-134,-2 1 0,1 2 0,0 2 0,0 2 1,0 4-1,2 0 269,2 2 0,2 1 0,-1 1 0,-2 1 0,0 0 0,1 1 0</inkml:trace>
  <inkml:trace contextRef="#ctx0" brushRef="#br0">22500 11710 7936,'-30'2'-398,"2"3"313,2 5 0,-7 6 0,-9 5 0,-6 7 112,-4 7 1,-9 7 0,23-17 0,-1 2 0,-6 2 0,-1 0 0,-4 2 0,-1 1-34,-4 2 1,-2 0-1,-3 1 1,-2 0-1,-5 2 1,-1 1-1,0-2 1,-2-1 84,-1 0 0,-1 0 1,1 1-1,1 0 0,3-4 1,2 0-1,5-2 1,2 0 59,3-2 1,1 0-1,1 0 1,2 1 0,3-2-1,1 0 1,4 1 0,1 0-221,2 2 0,3 0 1,-31 22-1,10-3 1,6-7-132,3-4 0,8-8 1,7-9-1,6-4-241,7-1 1,3-2 452,2-3 0,8-4 0,1-7 0</inkml:trace>
  <inkml:trace contextRef="#ctx0" brushRef="#br0">20314 12213 7940,'-14'-46'633,"-2"8"-338,-10-4 0,12 19 0,13 23 0,6 11-482,4 8 1,-6 7 0,2 11-1,-5 7 360,-5 6 0,-2 11 0,-5 11 1,1 5 15,-1 8 0,5 1 0,4-42 0,1 1 0,2 42-123,5-5 1,11-1 0,10-17 0,5-6 39,6-7 1,10-9-1,14-16 1,13-7-49,-31-12 0,3-2 1,3-4-1,2-4 0,6-4 1,1-3-1,2-3 0,0-2-259,3-1 0,0-3 0,6-5 0,0-3 1,-6 2-1,-2 0-12,1-2 1,-2 0 0,-4 2 0,-1 1 0,-8 3 0,0 2 0,-5 0 0,0 1 212,33-12 0,0-1 0,-7 5 0,0-4 0</inkml:trace>
  <inkml:trace contextRef="#ctx0" brushRef="#br0">13758 12370 8345,'-25'-9'140,"4"4"0,11 10 0,5 7 0,3 8-101,2 6 1,0 16-1,0 7 1,0 7 127,0 8 0,2-1 0,1 7 0,4-4-70,2-3 0,1 9 0,8-11 0,1 0-99,2-2 0,7-5 0,-2 2 0,6-5 30,4 0 1,-3-1 0,6-3 0,-1 1-45,4-1 1,9 3-1,5 1 1,3-4-123,6-1 1,8-3-1,2-8 1,-34-17 0,0-1 30,3-2 0,2 0 0,3 0 0,1 0 0,3-4 0,1-2 1,1 1-1,2 0-9,0-1 1,1-1 0,4-2 0,0-1 0,0-1 0,0 0 0,3 0 0,1-1 76,1-1 1,0 0-1,2-1 1,0 0-1,3-1 1,0 1-1,-2 1 1,1 0 9,2 0 0,1 1 0,6 2 1,1 1-1,-2-3 0,1 1 1,1-1-1,0 1-67,1-1 1,0 0-1,6 4 1,1-1 0,-1-2-1,0 0 1,-27 0-1,0-1 1,1-1 92,1 0 1,0 0 0,-1-1 0,-2 2 0,-1-1 0,0 0 0,4 0 0,0 0 0,0 0 0,0-1 0,0 0 0,0 0-42,1 0 0,1 0 0,0-1 0,1 0 0,1-1 0,-1 0 0,-2-1 0,0 0 0,0-1 0,0-1 0,0 0 0,0-2-23,-1 0 0,-1 0 0,0-1 1,3-2-1,0 0 0,-1-1 0,-1 1 1,-1 1-1,0-1 0,0-1 1,0 0-1,-1 0-11,0 0 1,-1-1 0,-1 1-1,27-6 1,-1 0 0,-1 1-1,-2-1 1,-2 0 0,-1 0 114,-1 0 0,0 1 0,-4 2 0,-2 0 0,-4 0 0,-1 1 0,-1 1 1,-1 0 24,-3 0 1,0 2 0,0 3 0,-2 0 0,-4 1 0,-2 0 0,-1-1 0,-1 1 29,0 1 0,-1-1 0,-6-1 0,-1-1 0,1 1 0,-1 1 0,37-7 9,-8 1 0,-5-3 0,-10 4 0,-7-4 69,-8-2 0,-11-5 0,-13-1 0,-7-5 137,-7-6 1,-5-5-1,-8-13 1,-11-5-95,-11-7 0,-12-10 0,0 1 1,-3 1-136,-3 3 1,20 31 0,-1 0 0,-1 1 0,0 1 0,1 0 0,1 0-73,0-2 0,0 1 0,-2 1 0,0 1 1,0-1-1,-1-1 0,-2 1 0,-2 0-22,-1 1 1,-1 0 0,-9-5 0,-1 1 0,2 6 0,-1 1 0,-2-1 0,-2 1 37,1 1 0,-3 1 0,-6 2 1,-1 1-1,1 4 0,-1 1 0,-2 0 1,0 2-38,-3-1 1,-2 1 0,0 1 0,-2 1 0,-3 3 0,-1 0 0,3 2 0,0 0 81,1 1 0,-1-1 0,-7-1 0,-1 0 0,6 2 0,2 1 1,-1 1-1,0 1-63,3 1 1,-2 1 0,-9 0 0,-1 0-1,4 3 1,-1 1 0,-2 0 0,-3 0-103,-2 1 1,-1 1-1,-1 0 1,0 1-1,-3 1 1,-2 0-1,29 0 1,0 0-1,0 1 110,-1-1 0,-1 1 1,-1 1-1,-8 0 0,-1 1 1,0 1-1,1 1 1,1 0-1,-1 0 0,-2 0 1,0 0-1,0 0-70,-1 1 0,1 0 1,-2-1-1,-7-1 0,-2-1 1,1 1-1,3 2 0,1-1 1,0 1-1,0-1 0,-1 0 1,1 0 159,-2 0 0,-1 0 1,2 0-1,1 0 1,2 1-1,0 0 1,-1-1-1,1-1 1,1 2-1,2 0 1,0 1-1,1 0-42,1 0 1,0 1 0,1 1 0,-3 1 0,0 1-1,1 0 1,4 0 0,1 1 0,0 1 0,3 0 0,1 0-1,0 0-241,4 0 1,-1 1 0,2 0 0,1 3 0,1 0 0,0 1 0,-26 10 0,2 1 0,6 1 0,2 1-600,4 1 0,2 3 0,1 8 0,3 5 780,8 1 0,2 3 0,-1 4 0,2 2 0,7 0 0,3 1 0,2 1 0</inkml:trace>
  <inkml:trace contextRef="#ctx0" brushRef="#br0">18459 14146 7743,'-29'-44'157,"0"1"1,2 2-1,0 1 47,-22-29 1,0 9 0,9 18-397,-5 6 1,-3 2 0,-13 5-1,-10 2 1,-11 8 188,35 12 0,-2 2 1,-8 1-1,-2 3 0,2 3 1,-1 3-1,-3 2 0,0 3 266,-2 3 0,0 4 1,-7 9-1,0 6 1,0 4-1,0 4 1,3 4-1,2 1-214,0 5 0,2 2 1,3 2-1,3 4 1,6 1-1,2 2 1,4 1-1,3 2 69,2 1 1,3 3-1,5 1 1,3 1-1,5-3 1,3-1 0,3-1-1,4 1-111,4-2 1,3-1-1,2 2 1,4-2-1,6-5 1,3-1-1,4 0 1,4-2-92,3-1 0,5-1 0,7-5 0,5-4 0,4-3 0,4-3 1,3-3-1,3-4-26,7-2 1,3-4 0,4-4 0,2-5-1,5-7 1,3-4 0,0-3 0,2-4-2,2-3 0,1-4 1,4-7-1,0-5 1,-1-5-1,-1-4 0,-1-3 1,-1-4-54,-1-3 0,-3-3 1,-3-4-1,-4-2 0,-4-3 1,-4-1-1,-4-1 0,-4-2 82,-4-2 1,-5-1-1,-6-1 1,-6-1 0,-7 5-1,-6-1 1,-3 0 0,-3 0 81,-4 3 0,-2 0 0,-4 4 0,-3 2 0,-1 3 0,-1 1 0,0-1 0,1 1 0</inkml:trace>
  <inkml:trace contextRef="#ctx0" brushRef="#br0">17122 9666 8013,'0'-68'0,"0"-5"0</inkml:trace>
  <inkml:trace contextRef="#ctx0" brushRef="#br0">16745 8330 7917,'-21'-12'25,"0"-3"1,2-5 0,8 5 96,6-1 1,3 5 0,2 1 0,0-4-1,-1-5-31,-4-7 1,1-6 0,-6-5 0,-3-5 17,-1-3 1,-1-4 0,-3-1 0,-1-5-7,-2 0 0,0-3 1,5-5-1,1 0-45,-1 0 1,7 0 0,4-1-1,3-3-126,2-1 0,9-7 1,8 2-1,13-4 28,10-2 1,-14 37-1,2 1 1,4-2-1,1 0 1,4 0-1,3 0-182,2 0 1,3 1 0,4-1 0,2 2-1,1 2 1,2 1 0,2 1 0,0 1 185,1 1 0,1 2 0,6 1 1,2 3-1,-2 1 0,1 3 0,1 3 1,1 2 32,-2 1 1,1 3-1,-3 6 1,0 1-1,-1 2 1,0 0-1,-1 2 1,0 1 30,0 2 1,0 1 0,2 0 0,0 2-1,-5 1 1,-1 3 0,0 2 0,-2 2 99,-1 2 0,-1 2 0,0 4 0,0 3 1,-3 0-1,0 2 0,-1 1 0,0 1 58,-1 1 1,0 2-1,-7 0 1,-2 0 0,-1 3-1,-1 2 1,-2-2 0,-2 2-16,0 3 1,-3 0-1,23 35 1,-17 3-1,-6 1 20,-9-3 1,-7 12-1,-14-5 1,-4 1-75,-6-4 0,-8 5 1,-15-5-1,-5-1-398,-9-3 1,-2 3 0,-7-6 0,2-4 78,3-4 1,-3-1 0,1-7 0,3-1-112,1-2 0,3-9 0,3-5 0,3-7-1336,1-7 1649,3-4 0,-1-3 0,0-3 0,0-4 0</inkml:trace>
  <inkml:trace contextRef="#ctx0" brushRef="#br0">18789 7246 8445,'-56'-25'890,"23"32"1,17 30-1,11 26-486,5 19 1,0-34 0,0 0 0,0 39 0,0-4-536,0-5 1,0-6-1,2-13 1,1-5-618,2-5 0,13 0 0,1-12 0,9-2 981,11-2 0,16-3 1,12-4-1,10-7-691,-33-12 1,3-2 457,5 2 0,2 0 0,2-3 0,0 1 0,2 3 0,1 0 0</inkml:trace>
  <inkml:trace contextRef="#ctx0" brushRef="#br0">20251 6822 7854,'-12'17'287,"-2"4"-221,2 5 0,3 6 1,9 6-1,2 7-170,3 6 1,2 0-20,4-9 1,3 1 0,-4-4 69,4 1 0,-4-10 0,-1-1-22,-2-4 1,4-4-1,-4-6 1,0 1-164,0 0 0,5-7 238,-2-4 0,4-3 0,2-2 0</inkml:trace>
  <inkml:trace contextRef="#ctx0" brushRef="#br0">20786 6963 9249,'-30'0'0,"6"2"0,10 3 221,12 5 1,11 11 0,12 6-1,5 1-746,4-2 1,-4-4-1,0-8 1,2-1 370,2-3 1,-1-6 0,-1-1 0,-3-6 126,-3-8 1,1-3 0,-5-2 0,-1 1 232,-3-1 1,-3-7 0,-1-3-26,-5-4 0,-3-3 0,-2-2 0,0-1 0,-2-1 3,-3-1 1,-4 6-1,-6 1 1,-1 8-107,0 6 1,-5 8-1,-2 4 1,-1 6-144,-4 10 1,4 6 0,-3 15 0,1 1-381,2 4 1,1-3 0,9 7 0,4-3 444,4-3 0,-2-9 0,-1-3 0</inkml:trace>
  <inkml:trace contextRef="#ctx0" brushRef="#br0">21399 6916 7864,'16'0'870,"-1"7"0,3 5 0,1 6-1024,2 2 0,7 8 0,-2-3 1,4-1-220,1-3 0,1-9 1,-2-3-1,-2-2 107,-2-3 0,-7-4 1,2-7-1,-4-7 482,-1-5 0,-2-2 0,-2 3 0,-3-1-74,-2-2 0,-2-7 1,-5 2-1,-1-4 80,-5-1 0,-2 1 1,-8 2-1,-2 4-134,-3 1 0,4 4 0,-4 6 0,3 5-757,3 1 1,4 3 0,3 9 668,1 6 0,1 10 0,6 3 0</inkml:trace>
  <inkml:trace contextRef="#ctx0" brushRef="#br0">21965 6790 7864,'24'11'318,"-3"-1"0,9 2 1,2 9-1,3 5-26,3 4 1,7-4 0,11 1-1,2-3-331,1-5 1,4 0-1,-9-15 1,1-6 116,-1-7 0,-4-12 1,-6-8-1,-6-8 0,-4-5 1,-8-7 0,-16 7 0,-6-1-340,-8 1 1,-25 5 0,-22 13 0,-17 8-1145,-16 9 1405,35 8 0,0 3 0,4 3 0,1 2 0,-2 3 0,-1 0 0</inkml:trace>
  <inkml:trace contextRef="#ctx0" brushRef="#br0">12531 9022 8076,'-8'-65'-348,"-6"8"0,-9 6 1,-5 6 368,-5 3 0,-14 5 0,0 11 1,-6 7 119,-6 7 1,-6 6 0,-15 13-1,-2 9 3,-2 8 0,33-5 1,0 3-1,1 2 1,1 2-1,-2 5 0,1 3 0,-3 3 0,2 1 0,6-1 0,1 3 1,0 5-1,1 2 0,3 2 0,3 2-143,2 2 1,2 2 0,4 5-1,2 1 1,2-1 0,3 0-1,3 2 1,3 0 2,3 1 1,3 0 0,2 0 0,2 0-1,7 0 1,4-1 0,1 1 0,5-2-89,5 0 1,5-1-1,3-4 1,4-2-1,7-4 1,4-4-1,3-2 1,5-2-104,5-4 0,4-3 1,5-5-1,4-4 1,2-4-1,2-4 0,0-5 1,0-5 35,-1-3 1,2-7 0,8-8-1,-1-8 1,-6-4 0,-2-6 0,2-6-1,0-4-28,0-7 0,-1-4 1,-2-3-1,-3-4 1,-5-8-1,-3-3 1,-2-2-1,-3-2 284,-19 21 1,0 0 0,-2-2-1,2-2 1,0-2 0,-2 0 0,-3 0-1,-1 0 1,0-1 0,-1-1 0,0 1-1,-2-1 83,1 0 0,-2 1 1,-1-1-1,-2-1 0,-2-1 1,-1 1-1,4-22 1,-2 1-1,-6 6 0,-4 1-32,-1 7 1,-7 1-1,-8 7 1,-7 3-1,-4 6 1,-6 4 0,-7 5-1,-8 6-278,-7 5 1,-5 6 0,-14 5 0,-5 10-1,-10 9 1,-2 10 0,21 0 0,0 4-1,-1 3 122,-5 5 0,-1 5 0,-1 1 0,-4 2 0,-1 2 0,1 2 0,-3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16792 5988 8043,'-61'-55'165,"3"4"1,6 9-1,3 11 252,2 8 1,-5 7-1,-3 6 1,0 8 0,-7 11-464,-4 12 1,-6 14-1,-6 6 1,38-16 0,1 1-76,0 5 0,0 1 0,0-2 0,1 3 117,0 8 0,2 2 0,1-1 1,2 1-1,3 5 0,3 2 1,0 1-1,3 1 0,1 2 1,2 0 62,2 4 1,1 1-248,4 2 1,2 1 0,1 0 0,1 1 0,5 0 0,2-2 149,1 0 1,4-1 0,3 1 0,4 0 0,4-3 0,3-2 0,3-1-1,4-2-128,4-1 1,4-3 0,2-1 0,4-3 0,6-1 0,3-3-1,2-2 1,3-3-10,2-1 0,3-3 1,12-1-1,3-5 1,-3-4-1,1-3 1,3-3-1,2-3 86,5-2 0,0-4 0,-1-2 0,-1-3 0,-2-5 0,-1-3 0,-4-3 0,-1-5 199,-1-3 1,-1-6 0,-2-4 0,-3-5 0,-1-6 0,-3-3 0,-2-2 0,-2-3 270,-1-2 1,-3-3 0,4-11-1,-3-2 1,-7 4 0,-4-1-1,-2 3 1,-3-1-112,-2 4 1,-3 0 0,-3 3 0,-3 0 0,-5 4 0,-3 1 0,-4 3 0,-3 1-74,0-39 0,-18 12 0,-17 5 0,-21 9-885,-18 8 1,17 25-1,-4 4 688,1 4 0,-3 3 0,-3-1 0,-3 0 0,-4 4 0,-3 3 0,-2-1 0,0 1 0</inkml:trace>
  <inkml:trace contextRef="#ctx0" brushRef="#br0">15566 8126 8015,'-11'2'-530,"3"3"0,1 7 884,3 8 1,2 9 0,2 10-1,0 1 86,0 3 0,0 1 0,0 0 0,2-4-181,3-2 1,-3 4-1,3-7 1,-1-3-34,1-4 1,-3-9 0,3 2-78,-3-4-213,-2-8 1,2-4 0,1-12-235,2-8 1,2-8 0,-1-9-1,2-1 37,1-3 1,5-5 0,-3-4 0,3 5 108,1 8 0,1 1 1,0 6-1,-1 3 361,1 6 0,5 2 1,0 9-1,-2 1 167,-1 3 1,3 2 0,0 5 0,-2 4 9,-2 4 1,-1 9 0,0 3 0,0 4-61,-1 1 0,1 0 0,0 1 0,-2-1-89,-4 1 0,2-1 1,-5-1-1,0-2-1093,0-2 1,-1-7 0,-5 2-706,5-3 0,4-4 0,9-4 1561,2-5 0,7-17 0,-3-5 0</inkml:trace>
  <inkml:trace contextRef="#ctx0" brushRef="#br0">16509 8283 8462,'18'-29'554,"-8"2"1,-1 10-169,-4 6 1,0 10-1,-6 2 1,-6 15-289,-9 14 1,-1 3 0,-10 9 0,-1 2-214,-1 1 0,2 2 1,3-1-1,1-4 41,4-6 0,3-3 0,6-3 0,5-4-311,3-5 1,2-9 0,2-3 0,3-2 167,5-3 1,11-15 0,6-6 0,0-8-138,0-8 1,2-2 0,-2-5-1,1 5 695,-2 0 0,-4 7 0,-6 7 0,0 4 1101,0 1 0,-1 7-669,1 4 0,-2 7 1,-3 7-481,-6 6 0,-4 4 1,-2-1-1,-3 1-341,-1 2 1,-2 5 0,4-5 0,-3-2-1176,3-1 0,1-2 0,2-1-495,0 1 0,12-9 1718,4-7 0,17-14 0,0-10 0</inkml:trace>
  <inkml:trace contextRef="#ctx0" brushRef="#br0">17154 8205 8425,'24'-16'0,"-3"0"683,-3 1 1,-4 8-525,-4 7 1,-8 12 0,-11 12-1,-3 2-142,-5 2 0,-1 9 1,6-7-1,1 1 27,-1 4 1,3-2-1,1-5 1,1-3-179,3-3 1,2 5-1,4-6 1,2-2 41,1-2 0,0-1 1,-3-2-457,3-4 402,4 4 1,7-14 0,-2 0-689,-4-8 0,2-6 834,-6-2 0,6-7 0,-3-1 0</inkml:trace>
  <inkml:trace contextRef="#ctx0" brushRef="#br0">17437 7953 8011,'14'7'-244,"-2"5"0,-3 9 530,-2 11 1,3 1 0,-3 11 0,0 1-80,0 0 1,-1 8 0,-6-9 0,0 3 223,0-2 1,0-8 0,0-1 0,0-4-82,0-6 1,0-3-1,0-8-442,0 1 0,1-7 0,5-6 1,4-8-85,4-11 0,3-8 0,4-13 0,6-5-133,2-3 1,8-2-1,1 0 1,-1 1 220,-4 4 1,7 11-1,-10 10 1,0 5 656,-2 6 1,-4 3 0,2 9 0,-5 5-176,-3 8 0,-4 8 1,-4 10-1,-4 2 271,-5 2 0,-1 12 0,0-2-665,0 2 0,0 7 0,0-1 0</inkml:trace>
  <inkml:trace contextRef="#ctx0" brushRef="#br0">16635 8079 8021,'-21'-23'0,"-2"-3"0,-1-4 0,5-1 0,-9 0 0,5-1 0,-1 4 0,-6 4-185,-5 3 0,-7 12 322,-10-7 0,-4 11 0,-7 0 0,-2 3 0,-3 4 121,-5 3 1,-2 6 0,-2 11 0,2 10-172,-1 8 0,38-13 1,1 3-1,4 2 1,2 1-1,-1 1 0,1 2-55,2 1 1,2 1-1,1 5 1,3 1 0,2 3-1,2 1 1,2 0 0,2 1-116,3 2 0,2 1 1,3 5-1,3 0 1,2-3-1,2 0 1,3 0-1,3 1 73,3-1 1,3 0-1,5 2 1,3-2-1,3-4 1,3-2 0,3-1-1,3-2-251,2-1 0,3-2 0,7-5 1,3-4-1,3-3 0,3-3 1,5-4-1,3-4 47,6-2 0,2-4 0,4-4 0,1-4 0,5-5 0,1-5 0,1-5 0,-1-5 101,1-5 1,0-5 0,-24 3 0,0-3 0,-1-2 0,-1-1-1,0-1 1,-1-3 0,0-1 0,0-2 0,-1-1 107,-2-3 0,0 0 0,-1-2 0,-1-1 0,-1-2 0,0-1 0,-1-3 0,-1-2 0,-1-1 0,-2 1 0,0 0 0,-2-2 79,1 0 0,-2-2 0,1 0 0,1-4 0,0 0 0,-2-1 0,-5 4 0,-2-1 0,0 1 0,-2 2 0,-1 1 0,0 0 217,10-21 0,-2 1 0,-2 6 1,-3 1-1,-11 8 0,-4 2 0,-5 8 1,-2 2 144,0-27 1,-34 18 0,-24 19 0,-30 14-722,28 15 0,-3 3 1,-14 8-1,-3 4 285,-4 4 0,-1 1 0,-5 0 0,-2 1 0,-6 4 0,1 1 0</inkml:trace>
  <inkml:trace contextRef="#ctx0" brushRef="#br0">16525 9556 8110,'0'-15'-251,"0"-1"0,7 2 68,3 4 0,4 3 0,0 8 0,-1 6 354,-3 9 0,-6 7 1,1 13-1,-3 8 85,-2 8 1,0 27 0,0 7 0,-1-36 0,0 3-30,-2 2 0,1 3 0,0 11 0,0 2 0,-3 1 1,0 1-1,-1 4 0,1 1-269,1 5 0,-1 0 0,-1-2 0,0-1 0,2 0 0,1 1 0,-1-4 0,-1-1 44,-1-2 1,0 1 0,2 4-1,0 1 1,-1-9 0,-1-1-1,0-1 1,-2-2 17,-1-1 0,-1-1 1,1 5-1,0 0 0,-1 0 1,-1 0-1,2-3 1,1 0-93,0 0 0,0-1 0,0 0 0,-1 1 0,-1-2 0,1 1 0,-2-2 0,1-1-3,-1-1 1,2 0 0,3 6 0,0 0 0,1-8 0,1-1 0,1 1 0,-1-1 2,2-3 0,1 0 0,0-4 0,0-1 0,2-4 0,0 0 0,1 0 0,1 0-223,2 1 0,1-1 0,9 40 0,5-3 1,1-7-69,-2-9 1,-2-4 0,-1-15-1,0-7-752,-1-7 1115,-6-7 0,3-19 0,-6-4 0,-1-3 0</inkml:trace>
  <inkml:trace contextRef="#ctx0" brushRef="#br0">16242 13407 7933,'-7'-17'395,"-2"-2"0,-6 13-11,-1 3 0,7 15 0,4 11 0,5 12-387,5 12 0,9 12 1,7 11-1,-2 2 87,-1 3 1,-3 0 0,1-2 0,0-5 144,0-3 0,-1-4 0,1-5 0,2-9-112,2-8 1,0-15-1,8-8 1,3-13-101,4-11 1,14-19 0,2-23 0,8-17-30,-24 27 1,0-2 0,2-4 0,1-2 0,3-4 0,0-1 11,4-4 0,-1-1 0,-3 0 0,0 1 0,6-2 0,-1 1 0</inkml:trace>
  <inkml:trace contextRef="#ctx0" brushRef="#br0">24371 1855 8271,'-34'-46'23,"-1"1"0,4 6 0,0-1 0,-8-7 0,-1 0 0,2 6 0,1 3 0,3 7 0,0 3 306,-34-19 1,-8 10-1,-4 13-377,35 15 0,-2 2 1,-7 2-1,-1 3 1,-7 4-1,-3 3 0,-8 2 1,-1 2-106,-6 1 0,-1 4 1,-1 6-1,0 4 1,23-8 0,-1 1 1,1 2-1,-1 3 0,1 1 1,0 2-1,-1 1 0,1 2 1,-1 0-1,-1 3 1,0 1-1,0 1 0,1 2 1,1 0-1,0 2 114,1 1 1,0 1 0,1 1-1,-2 1 1,1 0 0,2 3 0,5-1-1,2 1 1,0 1 0,2 0-1,0-1 1,2 2 51,0-1 1,1 2-1,2 0 1,0 4-1,3 0 1,1 1-1,-13 21 1,4 1-1,4 1 1,4 2 79,4-2 0,4 2 1,3-1-1,5 0 1,5-3-1,4 0 1,6 0-1,4-1-43,4 1 1,5-1 0,11 0 0,7-2-1,8-6 1,6-3 0,5 2 0,5-2-12,5 1 1,6-3-1,-12-18 1,4 0-1,1-3 1,3 1-1,1-3 1,2-1 0,2 0-1,2-1 1,1-1-166,1-1 0,2 0 0,2-4 0,4-2 0,2-3 1,2-2-1,1-2 0,1-3 0,0-2 0,2-2 0,1-2 1,1-2-63,1-2 1,2-1 0,-1-4 0,0-5 0,0-3-1,-1-3 1,0-2 0,-1-2 0,-1-4 0,0-2-1,-2-4 1,0-1 152,-2-3 0,-2-2 0,0-3 1,1-6-1,0-4 0,-2-3 0,-1-2 1,-3-2-1,0-2 0,-1-2 1,-1-2-1,-1-2 99,-17 13 0,0-1 0,-1 0 0,0-2 0,13-15 0,-2-2 0,-1-1 0,-15 15 0,0-1 0,-1-1 0,-1 0 0,13-18 0,-3-2 0,0 0 78,-14 18 1,0-2-1,-1 1 1,-1-1-1,7-16 1,-1-1-1,-4 1 1,-4 5-1,-2 0 1,-4 1 0,-3 5-1,-3 0 1,-3 1-29,3-21 0,-7 0 0,-9 0 0,-10 2 0,-10 10 0,-10 3 0,-10 5 0,-9 4-8,-12 4 1,-10 7 0,11 18 0,-5 5-1,-3 3-107,-7 5 0,-2 3 0,-1 0 0,-1-2 0,0-1 0,0 2 0,-2 3 0</inkml:trace>
  <inkml:trace contextRef="#ctx0" brushRef="#br0">9387 9478 8095,'-39'-21'56,"-2"0"1,-5 3 0,-3 4 0,-1 6-14,-3 1 0,-12 3 0,-1 11 0,-7 9 0,-11 10-78,38-9 0,1 1 0,1 3 0,-1 2 0,-5 3 0,-1 2 90,-1 0 1,1 2-1,-4 5 1,1 3-1,4-3 1,1 2 0,-1 3-1,2 2 10,-1 1 0,2 1 0,1 2 1,1 2-1,2 2 0,2 2 1,4-2-1,2 1 17,4-1 1,1 1 0,3 0 0,2 1-1,3-3 1,2 0 0,2-2 0,1 0-87,2-1 0,2 1 0,4 3 0,2-1 0,4-3 0,3-1 0,5 42 22,11-4 1,-1-40 0,5-1 0,4-3 0,2-1 0,3 1-1,0-1-220,2 1 0,3-1 0,7-1 1,3-3-1,2-4 0,3-4 1,2-2-1,2-2 49,2-4 1,2-3 0,8-2 0,1-4 0,-2-3-1,0-3 1,4-2 0,0-4-2,0-2 0,0-4 0,5-4 0,-1-5 0,-5-5 0,-3-3 1,2-3-1,-1-3 127,1-2 0,-1-4 0,4-4 0,-3-3 0,-6-2 0,-3-2 0,-1-1 0,-2-3 65,-1-3 0,-1-2 0,-1-5 0,-1-1 0,-3 1 0,-3 0 0,-3 0 0,-2-1 272,-1 0 1,-2-1-1,-3-8 1,-2 1-1,-3 6 1,-3 1-1,-3 2 1,-2 2 32,-2 1 0,-1 1 0,-5 4 0,-2 2 0,4-35 0,-12 10-108,-11 8 0,-24 9 0,-14 8 1,-16 13-390,-17 10 0,28 21 0,-3 3 0,-5 3 0,-2 4 0,-4 2 1,-1 3-154,-5 2 1,-1 5-1,-8 6 1,0 4-1,1 2 1,1 2-1,-1 2 1,1 3-288,2 1 0,2 2 0,1 0 0,1 2 594,4 1 0,2 2 0,-3 0 0,2 1 0,9 0 0,2 2 0,1 0 0</inkml:trace>
  <inkml:trace contextRef="#ctx0" brushRef="#br0">21100 9085 7933,'9'-23'0,"-5"-1"66,-8-1 0,-6-3 0,-10 7 0,-6 0 0,-5 0 164,-8 1 0,-17-1 0,-1 7 0,-13 3-84,-7 6 0,30 6 0,-2 3 0,-3 2 1,-1 2-1,-3 4 0,-2 2-1,-3 5 1,-2 4 0,-6 7 0,-1 5-1,-3 6 1,1 3 0,-2 3 0,1 2-186,25-15 1,0 2 0,1 1 0,-5 7-1,1 2 1,2 0 0,4-2 0,2 1 0,1 1-1,0 1 1,1 2 0,0 0 104,2-1 0,1 1 1,2 0-1,1 1 1,2 1-1,1 0 0,-11 25 1,4 0-1,4-1 1,4 0-27,3 1 0,5 0 0,5 1 0,5 0 0,3-6 0,4-1 0,3-3 0,2-1-152,4-3 1,3-2 0,5 1 0,6-2 0,7-2 0,6-2 0,5-2 0,4-1-96,4-4 1,5-2 0,7-3-1,5-5 1,5-3 0,4-4-1,5-2 1,3-4 13,5-1 0,3-4 0,1-4 1,1-5-1,-27-6 0,0-2 1,0-3-1,28-3 0,-1-5 30,-3-4 0,-2-7 1,-26-2-1,-1-4 1,0-2-1,-1-2 1,-1-3-1,-1-1 0,-1-3 1,-1-2-1,-1-1 224,-1-2 1,-2-2 0,-2-2 0,-2-1 0,-2-1-1,-1-1 1,-1-2 0,-1-1 0,-1-1 0,-1 0 0,-1-1-1,-1 0 38,-2-3 0,-1 0 1,0 0-1,12-22 0,-4-1 1,-8 1-1,-4 0 1,-2 4-1,-3 1 137,-2 4 1,-5 0 0,-4 0 0,-4 2 0,-5 7-1,-4 2 1,-3 2 0,-5 0-171,-4 4 1,-5 1 0,-4 3 0,-6 5 0,-7 6 0,-5 4 0,-3 3-1,-2 4-299,-7 3 0,-2 4 1,-11 1-1,-3 6 1,-5 5-1,-2 6 0,-4 3 1,-2 5 233,-3 5 0,1 3 0,0 5 0,0 2 0,28-6 0,-1 1 0,0 0 0</inkml:trace>
  <inkml:trace contextRef="#ctx0" brushRef="#br0">10252 9682 8221,'0'-28'-12,"0"-1"-148,0 1 1,14 1 0,7 8-1,8-4-131,8-1 0,5 5 0,9-2 0,4 2 0,5 1 539,4 2 0,10-3 1,4 11-1,-34 3 1,2 1-112,2 1 1,3 1 0,8 0 0,1 0 0,1 0 0,0 1 0,7-2 0,2 0-273,4 1 1,2 1-1,8 2 1,2 1 0,-27 0-1,1 1 1,1-1 0,1 1-1,0 0 1,1 0 94,3 1 1,0 0-1,3 0 1,6 0 0,3 0-1,-1 1 1,-1-1-1,-1 0 1,1 0 0,3-1-1,0 0 1,1-1-167,0 1 0,1-1 0,1 0 0,3 1 1,2-1-1,-1 0 0,1 0 0,-1-1 0,0 0 1,1 1-1,-1-1 0,1 1 145,0 0 1,0-1-1,0 0 1,-2-1-1,0 1 1,0-1 0,-2 1-1,0-2 1,0 1-1,1 0 1,-1 0 0,0 0 118,2 0 1,-1 0 0,1 0 0,-2 2 0,0-1 0,0 2 0,-1-1 0,-1 1 0,-1 0 0,0 1 0,-1 1-1,0 0-83,-3 2 0,1 1 0,-1 0 0,-1 1 1,0 1-1,0 1 0,-1 1 0,-1 0 0,0 2 1,-1 1-1,-2 0 0,1 1 141,-1 0 0,0 1 0,0 0 1,-2 1-1,-1-1 0,-1 1 1,-5-2-1,-1-1 0,0 1 0,-1-1 1,0 0-1,0 0-96,0 0 0,0-1 0,-1-1 0,26 6 1,-2-1-1,-5-4 0,-2 0 0,-5-2 0,-2 0 69,-2 0 0,-2-1 0,-5-1 0,-1-1 0,-3-3 0,0-1 0,-6-2 1,-1-1 254,38 0 1,-11-2-1,-17 0 1,-9 0-637,-11 0 1,-5-9-1,-15-5 292,-4-5 0,-16-9 0,0 3 0</inkml:trace>
  <inkml:trace contextRef="#ctx0" brushRef="#br0">18946 9211 10995,'-15'-7'717,"32"33"1,14 14-1,13 23-1327,-19-25 0,-1 2 1,0 2-1,-1-1 1,1-3-1,-1 0 1,23 34 94,-4-9 0,1-4 1,-4-10-1,-2-5 742,-4-4 1,0-3 0,-12-6-1,-4 1 415,-4-1 1,-17 7 0,-22 6 0,-23 5-490,-21 3 0,19-20 0,-4-1 0,-4 0 0,-3-2-153,-7 1 0,-2-1 0,2-2 0,-2-2 0,-6 2 0,-1 1 0</inkml:trace>
  <inkml:trace contextRef="#ctx0" brushRef="#br0">10598 8550 8538,'0'-29'0,"1"6"0,3 13 496,1 13 1,0 18 0,-5 11 0,-3 9-445,-8 10 1,-8 12 0,-18 10-1,-6 4-51,17-38 1,1 1 0,-19 37 0,-1-2 0,7-5 426,8-6 0,12 8 0,15-8 0,8 4-301,11 2 1,22-2 0,-8-34 0,3-1 0,7 2 0,2 0 183,6 1 0,2 1-843,14 9 1,3 2-1,0 0 1,2 0 0,-13-8-1,-1 0 1,0-1 0</inkml:trace>
  <inkml:trace contextRef="#ctx0" brushRef="#br0">13663 9336 8021,'-48'-47'-1,"-10"2"1,9-1 101,-5-1 1,1 11 0,-4-6 0,-3 8 0,-1 10 224,-2 8 1,-5 2-519,0 9 1,-7 0-1,0 5 1,-6 2 106,-2 3 1,36 1 0,-1 2 0,2 2-1,0 3 1,-1-1 0,-1 2 16,0 2 0,-1 1 0,-5 1 0,-1 2 0,0 5 0,0 1 1,-1 1-1,0 2 109,0 1 0,-1 3 1,-5 3-1,2 3 1,5-1-1,1 1 0,1 1 1,1 0 38,4-2 0,0 1 1,3 2-1,1 2 1,5-3-1,1 0 1,3 1-1,2 2-62,1-1 0,1 1 1,2 2-1,2 1 1,5-2-1,2 0 1,2-1-1,2 1-3,-12 40 0,12 3 0,12-43 0,3 1 0,1 1 0,1-1-36,4 0 0,1-1 0,2 2 0,3-1 0,7-1 0,4-1 0,2 1 0,3-1 13,2 0 1,3 0 0,5 4 0,3-1 0,0-7 0,2-2 0,4 2 0,1-2-13,0-2 1,2-1 0,5-1 0,2-1-1,1-1 1,1-1 0,3 0 0,2-2-101,2-1 0,1-2 1,0-1-1,1-2 1,3-2-1,1-2 1,0-2-1,0-2 126,0-1 1,1-2 0,4-3 0,0-2 0,-6-2 0,0-3 0,0 0 0,0-2-4,-1 0 0,1-3 0,2-2 0,0-4 0,-5-2 0,-2-2 0,1 0 0,-2-2 59,-3 1 0,-2-1 1,-3-2-1,-2-2 1,-1-1-1,-3-2 1,-2-1-1,-1-1 152,-3-1 1,-1 0 0,0-3 0,-2 0 0,24-25 0,-8 0 205,-6 0 0,-7-2 0,-15 9 0,-4 6-79,-10 6 1,-6 4 0,-9 0 0,-2 1-414,-3 4 0,-9 3 1,-9 7-1,-3 1-181,-7-1 1,-4 7 0,-6 4 0,3 5 252,1 5 0,-8 0 0,5 11 0,0 3 0</inkml:trace>
  <inkml:trace contextRef="#ctx0" brushRef="#br0">11572 7890 8202,'-7'-8'-379,"-3"2"1,-4 5 363,-2 1 0,0 7 0,1 3 0,-3 6 0,-3 5 24,-5 5 70,-11 4 1,2 3 0,-6 4 0,-3 4 0,-2 5 259,-1 1 1,0 5 0,0 4 0,0 2-263,0 1 0,-6 9 1,-1-8-1,0-3-197,0-1 0,-4 0 1,6-7-1,-1-4-50,-1 1 1,7-8 0,-2-1 0,7-4-162,4-1 0,8-3 0,9-3 1,4-6 330,1-8 0,0 2 0,0-5 0</inkml:trace>
  <inkml:trace contextRef="#ctx0" brushRef="#br0">10472 8346 7994,'2'-9'-333,"1"6"0,2 8 0,-1 11 306,-3 8 1,-1 6 0,0 1 0,0-1 80,0-4 1,0 9-1,0-3 1,0-1 90,0-3 1,2 2 0,3-4 0,4 4-31,0 1 0,5-1 1,-4-2-1,6-4-26,5-1 0,4 3 0,8-5 0,3-2-41,6-1 1,9-8 0,3-1 0,2-2-57,3-4 0,-3-1 1,0-2-1,-2 0-191,-3 0 0,-2-7 1,-4-3-1,-1-4-186,-2-2 0,-2-1 385,2-4 0,4-11 0,-6-8 0</inkml:trace>
  <inkml:trace contextRef="#ctx0" brushRef="#br0">9591 8079 8307,'-26'-65'272,"16"8"1,20 13 512,22 13 0,22 8 0,12 7 0,6 2-1157,3 4 1,10-4-1,-6 3 1,0-3-420,-4-1 1,-5-3-1,-9-1 1,-5-2 486,-9 2 0,-3-4 1,-11 2-1,-5 4 304,-4 4 0,-3-1 0,-5 6 0</inkml:trace>
  <inkml:trace contextRef="#ctx0" brushRef="#br0">10220 7403 8298,'-57'0'205,"13"18"0,28 16 1,9 26 184,5 20 1,7-26 0,3 2 0,0 5-1,1 2 1,2 4 0,1 1-391,1 2 0,2 3 0,-4-15 0,2 3 0,-1 0 0,2 0 0,-1 1 0,1 0 0</inkml:trace>
  <inkml:trace contextRef="#ctx0" brushRef="#br0">13428 9949 7887,'56'-26'0,"-2"-4"-113,0-3 0,3 9 0,10-6-6,1 6 0,11-2 0,-6 6 1,-1 5-48,-1 2 0,-13 5 0,0-5 0,-11 3 107,-11-2 0,-1 3 1,-14-1-1,-3-3 469,-6-1 1,-5-1 0,-7-1-177,0 0 1,-2 0-1,-3-1 1,-5-2-46,-4-2 1,-4-9 0,-5 0 0,-6-6-42,-6-4 1,-9-1 0,0-2-1,-5 1-317,-3-2 0,-7 1 0,-1-1 0,-4 4 270,-5 1 0,-4-3 1,3 4-1,-1 0-2,-5-1 0,36 20 1,-2 1-1,0 2 0,-1 1 1,-1 0-1,-1 0-80,-3 2 0,0 0 1,-2 1-1,0 1 1,-4 4-1,0 0 1,0 2-1,-1 0 11,0 1 0,-1 3 0,-7 2 1,0 3-1,-1 1 0,0 2 0,-2 3 1,0 1-99,-3 4 1,0 2 0,0 1 0,1 2 0,-1 4 0,0 3 0,2-1 0,0 2 110,-1 0 1,1 1 0,-4 8-1,1 1 1,8-1 0,1 0-1,2 2 1,1 2-6,4 2 1,0 2 0,-4 6 0,2 2 0,8-3-1,2 2 1,2 0 0,1 2 49,2 2 1,3 2 0,4-4 0,2 2 0,4 2 0,3 2 0,4 0 0,2 1-90,3 1 0,3 2 1,1 0-1,3 1 1,3-2-1,3 0 1,2-1-1,4 0-122,2-2 0,4 0 0,4 2 1,3 0-1,5-2 0,2-1 0,2 0 1,2-1 14,3-2 0,3-2 0,4 0 0,3-2 0,5-2 0,3-3 0,1-1 0,3-2 45,2 1 1,2-2-1,10-1 1,3-2 0,0-3-1,3-3 1,3-2 0,2-3-6,1-3 0,1-3 1,-22-7-1,1-1 0,0-2 1,1-2-1,1-1 0,-1-1 1,2-2-1,-1 0 0,1-2-73,2-1 1,0-1 0,0-1 0,-2-3 0,-1-1 0,0-2 0,0-2 0,0-1-1,-1-1 1,28-9 0,-1-3 168,-1-3 0,-1-5 1,-25 5-1,0-3 1,-2-1-1,20-12 1,-2-1-1,-1-4 1,-2-3 179,-1-1 1,-2-3 0,-3-4 0,-2-4 0,-5-3 0,-1-3-1,-4-2 1,-2-1 185,-2-3 0,-2-3 0,-3-2 0,-3-2 1,-7 4-1,-3 0 0,-5 1 0,-2 1-101,-3 3 0,-4 0 0,-6-2 1,-4 1-1,-2 8 0,-2 1 1,-3 3-1,-2 1-199,-2 6 0,-4 1 0,-6 1 0,-6 2 0,-6 5 1,-6 3-1,-2 5 0,-4 2-367,-3 3 1,-4 4 0,-6 2 0,-4 4 0,-5 5 0,-1 4 0,-4 1-1,-1 4-347,-3 2 0,-1 4 1,-6 6-1,0 5 0,5 3 1,2 3 619,2 1 0,1 1 0,1 1 0,0 1 0,4 4 0,0 1 0,3 1 0,0 0 0</inkml:trace>
  <inkml:trace contextRef="#ctx0" brushRef="#br0">13758 12056 7937,'-70'-46'0,"4"11"0,-6-5 0,0 10 5,1 9 1,-6 11 0,-9 5 90,-3 3 1,35 7 0,0 4 0,1 0 0,1 3 0,-3 2-1,0 3 1,-3 4 0,1 2-257,-4 4 1,1 4 0,4 1 0,0 2-1,-4 6 1,0 2 298,1 2 0,2 3 0,-2 9 0,3 3 0,5 3 0,3 2 0,0 3 0,3 2 10,3 1 1,4 3 0,-1 8 0,6 1-1,8-4 1,5 1 0,1 3 0,4 2-156,4-1 1,3 1 0,6 5 0,4-1 0,5-4 0,5-2-1,4-4 1,3-3-130,4-1 1,5-3 0,8-3 0,5-5 0,3-5 0,3-4 0,1-4 0,3-4-54,2-2 1,3-4 0,9-2 0,2-4 0,-3-7 0,2-4 0,1-3 0,2-5 49,0-2 0,2-7 1,5-9-1,0-8 1,-3-6-1,-1-6 1,1-6-1,-1-6 82,2-6 1,-2-6-1,-4-6 1,-5-5 0,-1-6-1,-3-3 1,-3-2 0,-4-2 207,-3-2 1,-3-3-1,-15 21 1,-1-3-1,-2 0 1,-4 0-1,-2-1 1,0 0-1,0-3 1,-1 0-1,-1-1-94,-1 1 1,-1-1-1,-1-1 1,-1-4 0,-1-2-1,-2 1 1,-4 6 0,-1 0-1,-1 2 1,-1 0-1,-1 1 1,0 1 174,0-28 0,-3 3 0,-6 8 0,-5 5 0,-2 11 0,-4 5 0,-4 7 0,-4 3-87,-3 6 0,-5 5 0,-12 7 0,-5 8 0,-3 7 0,-3 7 0,-6 5 0,-2 7-146,-7 8 0,0 5 0,-4 0 0,1 5 0,-2 10 0,1 4 0,-2-1 0</inkml:trace>
  <inkml:trace contextRef="#ctx0" brushRef="#br0">13711 13627 7987,'-25'-10'0,"4"1"0,4 2 0,10 4 0,7 10 311,8 8 1,22 15 0,12 12-104,12 3 0,9 4 1,5 2-1,-30-23 1,1 0-1,4 1 1,2 1-186,4 3 1,1-1-1,3 1 1,2-2-1,3 0 1,1-2 0,4-1-1,0 0-172,4-1 0,1 0 0,5 2 0,2-1 0,2-1 1,2-1-1,2-1 0,0 0 101,2 1 0,0-3 0,2-2 0,1-1 0,-26-7 0,0 0 0,0-1 0,0 0 0,0 0 0,0-1 22,0 0 1,1-1-1,0 0 1,6 0-1,1 0 1,0-2-1,-4-2 1,0-1-1,0 0 1,1 0-1,0 0 1,0-1-27,-1 0 0,0-1 0,1 0 0,4 0 0,0 0 0,0-2 0,-5 0 0,0-2 0,-1 0 0,1-1 0,0 0 1,0-1 2,2-2 1,0 0-1,-1-1 1,0-1-1,-1-1 1,0-1 0,-2-3-1,-1-1 1,1-1-1,-2 0 1,0-1 0,0-1 42,-1 0 1,-1-1 0,1-1 0,2-1-1,0-2 1,-1 0 0,19-9 0,-1-1 0,-1-1-1,0-1 16,-5 3 0,-1-1 1,3 0-1,-1 1 1,-10 3-1,0 0 1,-3 0-1,0 1 126,-1 2 0,-3 0 0,-7-1 0,-2 1 0,-1 5 0,-2 1 1,34-15-318,-10 5 1,-8 5-1,-18 7 1,-7 1-391,-7-1 1,-7 5 0,-11 1 570,-5-2 0,4 5 0,0 0 0</inkml:trace>
  <inkml:trace contextRef="#ctx0" brushRef="#br0">19559 13564 7961,'-52'-19'244,"0"4"1,6-3-1,10 13-57,2 1 1,13 6 0,11 7-153,13 7 0,24 10 0,9 0 0,10 4-240,6 1 1,2 1-1,7-1 1,-1 0 332,-1 1 1,2-1 0,-13 1 0,-8-1 24,-5 1 0,-13 4 0,-6 3 0,-11 3-246,-8 6 1,-18 14 0,-12 11-1,-4 4 93,-1 1 0,16-35 0,0 0 0,2 1 0,0-1 0</inkml:trace>
  <inkml:trace contextRef="#ctx0" brushRef="#br0">20581 12354 7950,'-23'-52'0,"-1"-1"0,-2 2 0,-2 1 0,-1 1 0,-1 2 0,0 5 0,0 2 0,-15-21 0,1 15 0,2 17 500,-1 11 0,-1 15 0,-7 5-469,-8 12 0,-20 24 0,37-11 0,0 4 0,-3 3 0,0 1 75,-3 3 0,1 1 0,-2 7 0,0 3 0,1 0 0,2 1 1,2 2-1,2 1-59,2 4 1,4 1 0,3 2 0,4 1 0,4 3 0,3 1 0,3 0-1,3 1 35,4-1 1,2 1-1,1 6 1,5 1-1,7-7 1,3-1 0,4 1-1,3-1-127,5 0 1,4-1-1,5-4 1,5-3-1,7-1 1,3-2 0,3-3-1,4-2-85,4-2 0,4-4 0,11-1 0,4-5 1,0-2-1,3-4 0,5 0 0,2-4-98,3-2 1,1-3 0,-22-6 0,2-2-1,0 0 1,1-2 0,1-2 0,0-1-1,0 0 1,0-2 0,0 0 121,0-1 0,1-1 1,-2-2-1,-1-2 0,0-1 1,-2-3-1,-3-1 0,0-2 1,-1-1-1,26-7 0,-1-4 50,-4-3 0,-1-3 0,-5-2 0,-4-4 0,-12-3 1,-4-4-1,-4-1 0,-4-2 154,-4-3 0,-4-2 1,-6-4-1,-5-3 0,-5-1 1,-4-2-1,-4-2 0,-4-2 67,-2 0 1,-4 0 0,-1-1-1,-3 1 1,-3-2 0,-4 0-1,-3 2 1,-3 1-189,-4 1 1,-3 2 0,-5 1 0,-3 3 0,-1 6 0,-3 1 22,-2 2 0,-1 0 0,1 2 0,-2 2 0,-3 0 0,-2 2 0,-1 1 0,0 0 0</inkml:trace>
  <inkml:trace contextRef="#ctx0" brushRef="#br0">19387 10107 7942,'-17'53'0,"0"0"0,4-2 0,2-1-163,2 0 1,4 0 0,4 1 0,5 1 0,6 5 0,5 1 162,5 3 0,5-1 0,4-1 0,3-1 0,8 0 0,-1 1 0</inkml:trace>
  <inkml:trace contextRef="#ctx0" brushRef="#br0">16383 8110 8418,'-46'0'-126,"0"-1"0,-29-5 0,26-6 126,24-7 0,22-5 0,12-8 0</inkml:trace>
  <inkml:trace contextRef="#ctx0" brushRef="#br0">23427 14932 7456,'-64'-25'0,"1"1"0,-2-1 0,0 1 0,0 0 0,-1 1 0,2 4 0,-1 3 0,3 7 0,0 2-85,-1 3 0,0 1 0,0 3 0,-1 2 0,-8 3 0,-1 2 0,-5 5 1,0 4-42,-3 4 1,0 4-1,25-7 1,-1 2 0,0 1-97,-2 1 1,-1 2 0,1 1 0,2 0-1,1 2 1,0 1 0,-3 2 0,0 1-1,0 2 312,0 0 0,-1 0 0,1 3 1,-3 4-1,-1 2 0,3 0 0,5-3 1,1 1-1,2 1 0,2-1 0,1 1 1,1 1 218,3 0 0,2 0 1,0 1-1,3 2 0,2 2 1,1 0-1,-13 25 0,4 2 1,5-1-1,5 2-234,5 0 1,6 1 0,8 0-1,6 0 1,5-2 0,5 1-1,4-2 1,5 1-213,5-1 0,5 1 0,7 3 0,6-1 0,9-6 0,6-3 0,4-2 0,5-2 28,3-4 1,6-3-1,-17-19 1,3-3-1,1-1 1,5 0 0,1-3-1,2 0 1,2-1-1,2-2 1,1 0-79,3-1 0,0-2 0,2-1 0,5-1 0,2-2 1,1-2-1,1-2 0,0-4 0,2 0 0,2-1 0,1-2 1,0 0 128,3 0 0,0-2 1,0-1-1,3-1 0,0-3 1,-1 0-1,-2-2 1,-2-1-1,1-2 0,-1-3 1,-1-2-1,0-1 56,-2-3 1,1-1 0,-2-3-1,-2-3 1,0-3 0,-2-2 0,-1-2-1,-1-3 1,-1-1 0,-4 0 0,0-2-1,-3-2 102,-1 0 1,-3-1-1,0-3 1,0-6 0,-2-2-1,-2-3 1,-4 0 0,-2-1-1,-1-3 1,0-3-1,-2-2 1,0-1 98,-1-4 1,-2-1-1,-1 0 1,-2-1-1,-2 0 1,-2-1-1,-3 0 1,-1 0-1,-1 0 1,-4 2-1,-2 0 1,-1 1-14,-3 2 1,-1 1-1,-3-1 1,-4-2-1,-3-2 1,-4 2-1,-4-25 1,-7 2-1,-4 1 1,-9 2-138,-5 3 1,-12 7-1,-16 11 1,-12 9-50,-16 9 0,-5 6 0,27 11 0,0 1 0,-3 2 0,-7 3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15251 3961 8827,'-15'-7'321,"8"3"0,7-4 0,8 1 0,6 3-291,2 2 1,7 2 0,5 0 101,7 0 0,7 0 0,10 0 0,8 0-6,6 0 1,11 2-1,10 2 1,-42-1 0,1 1-63,2 0 1,0 0-1,3-2 1,1 0-1,0 1 1,-1 1-1,1-1 1,1-1-65,0 1 1,1-1 0,3 1 0,1 0 0,-5-3 0,-1 0 0,-2 0 0,-1 0 114,-2 0 1,-1 0-1,38 0 1,-11 0-1,-5 0-318,-3 0 0,-14 0 0,-6 0 1,-5 0-909,-5 0 1,-4 0 1110,-4 0 0,2-6 0,-2 1 0,2 0 0</inkml:trace>
  <inkml:trace contextRef="#ctx0" brushRef="#br0">18773 3898 7399,'-15'-5'-572,"-1"0"0,5-6 623,1 6 1,-1-6 0,-4 6 0,-1 2 81,0 1 0,1 2 0,-1 0 0,0 2 788,0 3 1,1-3-1,1 5-531,3 0 0,8 0 0,13 3-186,11-5 0,14 2 0,9-2 0,6-1 16,8-2 1,14-2 0,3 0 0,-2 0-394,-1 0 0,1 0 1,-3 0-1,0 0-670,0 0 1,-2 0 0,-3 0 0,-1 0 842,-1 0 0,11 0 0,-10 0 0</inkml:trace>
  <inkml:trace contextRef="#ctx0" brushRef="#br0">20581 3867 6264,'16'0'1120,"2"0"0,3 1-1008,5 5 1,4-5-1,3 6 1,5-1 39,9-1 0,14 2 1,16-4-1,9 2-13,-40-3 0,2 0 0,11-1 0,3 0 0,1-1 0,1 0 0,5 0 1,2 0 16,7 0 0,1 0 1,4-3-1,0-1 1,-24 1-1,1-1 1,-1 0-1,1 0 1,0 0-1,0 0-192,0 0 0,-1 1 1,1 0-1,4-1 0,0 1 1,0 1-1,21 0 1,-1 0-1,1 0 0,0-1 203,-6 1 0,-1 1 0,2 0 0,-1 0 0,-7 1 0,-1 0 1,0 0-1,0 2-119,0 0 1,-1 1-1,-4 0 1,-1 1-1,-1 2 1,-2 0 0,-5-1-1,-1-1-67,-4-1 0,-2 1 0,35 6 1,-20-3-1,-11 0-30,-12 0 1,-9 0-1,-6-2-179,-7 6 0,-9 3 0,-8 3 0,-4 3-59,-5 1 287,-6 6 0,-3-2 0,-10 6 0</inkml:trace>
  <inkml:trace contextRef="#ctx0" brushRef="#br0">15126 4338 8123,'-16'0'-212,"0"0"0,2-2 756,4-3-603,3 3 0,7-6 157,0 2 1,2 5 8,3-5 1,5 5 0,9 1-1,4 0 1,2 0 46,3 0 0,8 0 0,8 0 0,7 0-10,6 0 0,6 1 1,7 5-1,7 2-254,5 1 1,-34-3 0,2 0 0,0-2 0,1-1 0,4 1 0,0-1 24,2 1 1,2-1 0,5 0 0,1 0 0,-2-3 0,0 0-1,-1 0 1,1 0 37,3 0 0,1 0 0,0 0 1,1 0-1,1-1 0,1 0 1,-1-1-1,-1 0 120,-2 0 1,0-1 0,5-2 0,0 0 0,-5 2 0,-1 0 0,3 1-1,0-1-33,0-1 0,0 1 0,1 2 0,-1 0 0,-4-1 1,-1-1-1,-1 2 0,-1 0-6,-2 1 1,0 0-1,1 0 1,-1 0-1,-3 0 1,0 0-1,-3 0 1,-1 0 40,-3 0 1,0 0 0,-1 0-1,0 0 1,36 0 0,-4 0 164,-5 0 0,-2-1 0,-8-3 0,-6-1-22,-3 1 1,-5 3 0,-9 1-1,-5-2 5,-4-3 1,-4 3 0,-1-3-150,-1 3 0,-8 2-1046,2 0 1,-9 0 971,-1 0 0,-8 7 0,4 2 0</inkml:trace>
  <inkml:trace contextRef="#ctx0" brushRef="#br0">19670 7906 8002,'-9'-7'129,"4"4"1,10-6 0,5 2 176,4 3 0,2 3 0,1 1 0,4 0 1,6 0-1,2 0 676,3 0 0,1 1-839,4 5 0,5 1 0,10 3 1,6-3-244,3 0 1,12-5 0,4 5 0,3-2 109,8 0 0,-43-2 0,1 0 0,2-3 0,1 0 0,3 0 0,-1 0-175,4 0 1,1 0-1,3 0 1,2 0 0,-1 0-1,1 0 1,0 0-1,0 0 146,-1 0 0,0 0 0,6-1 0,1 0 0,-1-1 0,1 0 0,1-1 0,0-1-35,3 0 1,0 0-1,1 2 1,1 0 0,-6-1-1,0-1 1,0 1 0,-1 1 70,-2-1 1,0 1-1,5-1 1,0 0-1,-9 3 1,0 0 0,2 0-1,0 0-20,-1 0 1,0 0 0,3 0-1,0 0 1,-3 0 0,0-1-1,0-1 1,-1 0-13,-1 0 0,1-1 1,0 0-1,0 1 0,-2 1 1,-1 2-1,0-1 0,-2 0-51,-2 0 1,1 0-1,2 0 1,0 0 0,-3 0-1,0 0 1,0 0-1,-1 0 55,0 0 1,-1 0 0,1 0 0,-1 0 0,-2 0 0,-2 0 0,-1 0 0,-1 1-16,42 5 0,1-3 1,-6 6-1,-2 0 119,2-1 1,-1-2-1,-4 2 1,-4-1 42,-3-3 1,12-2 0,-12-2-1,1 0 87,1 0 1,-4 0 0,-3 1 0,1 3 96,2 1 1,-1 5 0,-11-3-1,-7 2-230,-6 3 0,-10 2 1,-1 0-1,-9-1-383,-6-3 1,-7-6-1,-1 3 293,-2 0 0,-2-1 0,-5 5 0,0-4 0</inkml:trace>
  <inkml:trace contextRef="#ctx0" brushRef="#br0">9277 9289 8065,'-9'-7'0,"6"6"105,13-5 0,2 12 0,16 4 0,4 2 0,4 0 384,5-1 0,2-1 1,11 6-1,11-2-475,12-3 1,10-4 0,-37-7-1,2 0 1,2 0 0,2 0-58,2 0 1,2 0 0,5 0-1,1 0 1,4-1 0,0 0-1,3-1 1,1 0-169,1 0 0,2-1 1,6-3-1,2 0 1,-4 1-1,0-1 1,3-1-1,0-1 225,-25 1 0,0 0 0,1 0 0,1 1 0,0 0 0,0 0 0,2-1 0,0 0 0,0 0 0,0 1 0,-1 0 0,0 1 50,-1-1 0,0 1 0,0 0 0,3 0 1,1-1-1,-1 1 0,-1 0 0,-1 1 1,1-1-1,0 1 0,0 1 0,0 0 37,-1 1 0,0 0 0,-1 1 0,1-2 0,-1 1 1,0 0-1,27-1 0,0 0 0,-3 1 0,0 1 122,-5 0 0,0 0 0,-1 3 1,-2 1-1,-12 1 0,-1-1 0,-2 1 1,-2-1 72,-3 1 1,-2-1-1,-4 3 1,-2 1-1,35 1 1,-15 3-62,-13-1 1,-7-1-1,-17 3 1,-8-3-642,-5-2 0,-10 5 0,-5-1 0,-10 1 406,-9-2 0,6-3 0,-5-7 0</inkml:trace>
  <inkml:trace contextRef="#ctx0" brushRef="#br0">14858 9258 8044,'-5'-16'190,"0"0"-216,1 1 1,10 6 0,4 4-1,6 3 1,5 2 53,5 0 0,5 2 1,6 5-1,7 7 112,6 5 1,13 7 0,14-3 0,-34-12 0,2 0 0,3 1 0,3-1 1,11 3-1,4-2 1,4 0-1,3-3 0,5 1 1,3-2-370,5-2 1,1 0 0,-28-2 0,0 1 0,1-2-1,4 0 1,0-2 0,0 0 0,1 1 0,0-1 0,1 0 112,0 0 0,0 0 0,3-1 0,9-3 1,2-1-1,-1-2 0,-3 1 0,-1-1 0,0 0 1,2-1-1,2-1 0,-1 0-56,0 0 0,-1-2 1,2 0-1,4-1 1,0-1-1,1 0 0,-3 0 1,0 0-1,0 0 1,-4 0-1,1 1 0,-1 1 376,-1 0 1,-1 0-1,1 2 1,-1-1 0,1 2-1,-2 0 1,-3 1 0,-1 1-1,-1 0 1,-3 0 0,0 1-1,-1-1 152,-2 1 0,-2 1 1,1 0-1,0 0 0,1 0 1,-1 2-1,16 0 0,-1 2 1,-3-1-1,-1 0-87,-4-1 1,-2 2 0,-7 1 0,-3 1 0,-4 0-1,-1 1 1,-7 0 0,-1 1 101,33 7 1,-14-5-1,-13 0 1,-8-2 270,-10 0-643,-8 1 0,-15-6 0,-2 0 0</inkml:trace>
  <inkml:trace contextRef="#ctx0" brushRef="#br0">22468 9509 7975,'-16'-14'0,"2"2"-273,4 2 1,5-1-201,10-5 0,4 2 0,5 2 1669,-4 2 0,4 6 0,-2-1-677,8 3 0,6 2 0,10 0 1,12 2-1,13 1-255,17 3 0,-30 0 0,2 0 0,6-1 1,2 0-1,5 2 0,1 0-234,5 1 1,2 0 0,8 0 0,1 0 0,1 0 0,1 0 0,2 0 0,1 1-298,1 2 0,1-1 0,-24-4 1,1 0-1,1-1 0,1 2 0,1 0 1,-1-1-1,1-1 0,-1-1 0,0 1 170,2-1 1,-1-1-1,1 0 1,3-1-1,1 0 1,-2-1 0,-4 2-1,-1 0 1,0 0-1,0 0 1,0-1 0,1 0 102,-2 0 1,0-1-1,1 0 1,7-2-1,0-1 1,-1-1-1,-5 0 1,-1 0 0,0-1-1,1 0 1,0-1-1,-1 0 80,0 0 1,0-1-1,-1 1 1,1 0-1,-1 1 1,-1-1-1,26-1 1,-1 0-1,-5 1 1,0 1-56,-3 1 0,-1-1 0,-10 1 0,-2 1 1,-7 2-1,-3 0 0,-5 0 0,-1 0-481,-5 0 1,-1 0 0,35 0 0,-22 2 449,-6 3 0,1 2 0,-6 3 0,-3-3 0</inkml:trace>
  <inkml:trace contextRef="#ctx0" brushRef="#br0">6510 10861 8265,'-21'0'52,"0"0"0,1 0 1086,3 0-934,1 0 0,11-5 1,9 0-229,10 1 0,6 1 0,0-1 0,2-1 136,3 1 0,1 11 0,7 7 0,4 7-155,5 4 0,5-4 0,7 5 0,9 0 65,9-2 1,12-1 0,-38-14-1,2-2 1,4 0 0,1 0-197,3-2 1,3 0 0,12 2 0,1-1 0,0-3 0,1-1 0,4-1 0,2 0-123,3-3 1,2 0 0,0-2-1,1-1 1,-26 1 0,1-2 0,-1 1-1,3-1 1,-1 0 0,2 0 252,1-1 0,0 0 0,1 0 1,6 1-1,0 1 0,1-1 1,-3-1-1,-1 0 0,1 0 1,-2 1-1,0 0 0,0 0 90,-3 1 0,1 0 0,0 0 1,3 0-1,2 0 0,-1 1 1,-2 0-1,-1 0 0,1 1 1,-1 1-1,0-1 0,1 1 34,-1 0 0,1-1 0,-1 1 1,-3 1-1,0 1 0,0-1 1,1 0-1,1-1 0,-1 0 1,1 1-1,-1 0 0,0 0 6,1-1 1,0 0-1,0 0 1,2 2 0,-1 0-1,0-1 1,-1-1 0,-1-1-1,0 1 1,-1 0-1,1 0 1,-1 0-12,-2 1 0,-1-1 0,1 0 1,3-1-1,0-1 0,0 1 1,-3 1-1,-1 0 0,1 1 1,0-1-1,1 1 0,0 0-77,0 0 1,0 1 0,-1-1 0,23 1 0,-2 0 0,-2 0 0,-1 0 0,-6 1 0,-1 2 51,-2 2 0,0 0 0,-7-2 0,-1 1 1,-2 5-1,-1 1 0,-5 0 0,-1 0 61,-5-2 1,-2 1 0,40 9 0,-13-1 0,-5 2 507,-3 2 1,-9-2 0,-6-6-1,-6-5-880,-7-1 260,-4 6 0,-2-12 0,1 6 0</inkml:trace>
  <inkml:trace contextRef="#ctx0" brushRef="#br0">15440 11113 7933,'-10'-16'198,"-1"0"49,4 0 1,5 1 0,9 1 0,7 1-160,6 3 0,8 6 1,0-1 118,6 3 1,3 2 0,10 0-48,7 0 0,13 7 0,10 4 0,8 1-267,-38-7 0,1 1 0,7 1 0,3 0 0,3-3 1,0 0-1,6 2 0,1-1-25,1 0 1,2 0 0,9-2-1,2 0 1,-2 1 0,1 0-1,4 0 1,1-1-57,-26-1 1,1-1 0,0 0 0,3 0 0,2-1 0,-1 1 0,3-2 0,0 0 0,-1-1 0,0 0 0,0-1 0,0-1 126,-1 0 0,-1-2 1,1 1-1,7-2 1,0 0-1,0 0 0,-4 0 1,1 0-1,-1 0 1,1-2-1,-1 1 0,1-2 123,1 1 0,-1-1 0,1 0 1,-2-1-1,1 1 0,-1-1 0,-1 1 1,-1-1-1,0 1 0,-2 0 0,0 0 1,-1 0 97,0 1 1,-1 0 0,1 1 0,1 0-1,0 0 1,-1 1 0,21 0 0,-1 0-1,-2 2 1,-2 0 81,-4 2 1,-1 1 0,1 0 0,-2 2 0,-13 0 0,-2 0 0,-4 1 0,-1 1 97,-5 3 0,-2 1 1,30 4-1,-13 13 0,-9-2-193,-12 0 1,-4 2-148,-24-2 0,5 3 0,-12 7 0</inkml:trace>
  <inkml:trace contextRef="#ctx0" brushRef="#br0">6368 12590 8110,'-24'0'562,"1"0"0,9-2 0,5-3-590,9-5 0,7-4 1,9 0 127,0 3 0,-1-1 1,1 7 158,0 1 1,0 2 0,-1 2-1,3 0-99,3 0 1,3 6-1,9 1 1,4 0-203,5 0 1,9 0-1,3-4 1,2 2-43,3-1 1,2 3-1,4-2 1,3-1-7,5-3 0,11 4 0,-39-2 0,-1 0 0,2-1 0,-1-1 32,44 1 1,-38-2-1,1 0 1,-1 0-1,0 0 1,0 0-1,1 0 14,-1 0 1,1 0 0,3 0 0,2 0 0,-2 0 0,1 0 0,1-1 0,0 0 54,-1-1 0,0-1 0,3 2 1,1 0-1,-4-1 0,-1-1 1,2 1-1,0 1-8,-1-2 0,0 0 0,6 3 1,0-1-1,-4-3 0,1 1 1,1-1-1,0 1-71,2-3 0,0 1 1,0 1-1,0-1 1,3 0-1,0 0 1,1-1-1,0 0 9,2-1 0,1 0 0,6-3 1,2-1-1,-4 0 0,0 1 1,0 0-1,-1 2-29,-1 2 1,0 0-1,9-1 1,1 2-1,-8 2 1,0 1-1,2 0 1,1 0 90,0 1 1,1 0-1,0 1 1,-2 0-1,-3 0 1,0 0-1,-2 1 1,-1 0 60,2 1 1,0 1 0,7 0 0,-1 1-1,-4 2 1,-1 1 0,-1-2 0,0 0-5,-3 1 1,0 0 0,8 0 0,0 0 0,-3 1 0,-1-1-1,4-2 1,0 0-129,1 0 1,2-1 0,4 1 0,1-2 0,-1-2 0,-1 0 0,0 0 0,0 0 35,-1 0 0,0 0 0,-21 0 0,1 1 0,-2-1 0,22 2 1,-1 0-1,3 1 0,0-1 55,-1 0 1,0 0-1,4 1 1,1 1 0,0-2-1,-1 1 1,0-1-1,-1-1-93,2 0 0,1 0 1,1 0-1,0 0 1,-29 0-1,1 0 1,0 0-1,0 1 1,0 0-1,0 0 49,1-1 1,0 0 0,1 0 0,7-1 0,1-2 0,-1 1 0,-4-1 0,-2-1 0,0 1 0,2-1 0,-1 0 0,0 0-32,0-1 1,0 0-1,1 0 1,3-1-1,1 1 1,0-1 0,-2 0-1,-1-1 1,1 1-1,0 0 1,1-1-1,0 1-6,1 0 1,1 0-1,0 0 1,2-1 0,2 1-1,-2 0 1,-3 0 0,-1-1-1,0 1 1,0 0 0,0 0-1,-1 1 52,1 0 0,-1 1 1,2 0-1,3 0 0,2 0 1,-2 2-1,-5 0 1,-2 1-1,0 1 0,0-1 1,0 0-1,1 0 169,-1 0 1,1 0-1,-1 0 1,-4 0 0,-2 1-1,1-1 1,1 1 0,0 0-1,-1 1 1,28 1 0,-1 1 102,-4 0 0,0 1 0,2-1 1,-1 2-1,-8 1 0,0 0 1,-3-1-1,0 0-106,-4 0 1,0-1 0,1-3 0,-1 1 0,-7 1 0,-2 1 0,1-1 0,-1-1-258,-2-2 0,-1 1 0,-5 2 0,-1-1 1,-2 0-1,-1-1 0,-1 0 0,-2 0-1117,44 0 1,-10-2 1213,-7 0 0,-6-6 0,1 1 0,-4 2 0,-1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14780 5187 8048,'-26'-2'0,"1"-3"-80,2-6 1,8 4 0,4 2 450,-1 3 0,7-3-397,5 0 1,7 0 0,10 5 312,4 0 1,4 1 206,6 5-343,7-5 0,3 13 1,4-5-1,-1 2-113,-2-1 1,-2-1 0,2 3 0,-6-3-151,-2-2 0,-3 3 0,1-4 0,-1-3-121,0-1 1,-4-2 0,-3 0 0,-1 0-175,-4 0 0,4 0 0,-2 0 1,-2 0 106,-2 0 1,-1-2 0,-2-5 299,-3-9 0,3-6 0,-6-10 0</inkml:trace>
  <inkml:trace contextRef="#ctx0" brushRef="#br0">15456 4967 7487,'-2'-21'-371,"-3"0"0,1 2 660,-6 8 1,6 6-1,1 10-86,6 6 0,6 3 0,7 3 1,0 2-71,-1 2 1,6 7 0,0-2-1,0 4-93,2 2 1,-6-1-1,3 2 1,-6 2 1,-4 2 0,-6 5 0,-3-4 0,-11 2-387,-16 4 0,-11 7 1,-12 1 344,-3-1 0,-4-2 0,-7-2 0</inkml:trace>
  <inkml:trace contextRef="#ctx0" brushRef="#br0">14623 6507 7337,'-16'0'-641,"5"0"1352,1 0-101,6 0 0,11 0 0,14 2-301,7 3 1,11-3-1,3 5 1,3-2-265,2 0 0,6 2 1,-1-3-1,-3 1 19,-5-1 0,5-3 0,-6-1 0,1 0-250,1 0 1,-6 0 0,-3 0 0,-2 0-245,-3 0 0,-1 0 1,-4 0-1,-5 0-6,-4 0 1,-1-1-1,-2-5 1,-2-2 435,-1-1 0,-8-12 0,4 3 0</inkml:trace>
  <inkml:trace contextRef="#ctx0" brushRef="#br0">15393 6193 8078,'-16'0'361,"7"2"1,6 3-1,8 7-516,11 7 0,7 6 0,8 6 0,-1-1-6,-4-4 0,2 4 0,-5-4 0,-1 2 375,1-2 1,2 4-1,-8-4 1,-5 4-103,-3 1 0,-4 0 0,-8 3 1,-8 2-162,-10 6 1,-21 5 0,-10 6 48,-7 4 0,-11-2 0,34-28 0,0 0 0</inkml:trace>
  <inkml:trace contextRef="#ctx0" brushRef="#br0">16242 14743 7868,'-73'-21'0,"-1"2"-155,4 5 0,9 7-130,4 12 0,4 8 0,-4 13 0,-3 12 365,-1 11 1,-2 4 0,0 9-1,31-27 1,1 0 0,0 2 0,1 1 211,1 1 1,0 1 0,2 1 0,2 2 0,3-1 0,2 1 0,2 1 0,1 1-201,2 3 1,2 1 0,4 2 0,3 2 0,3 5 0,4 0 0,2-1 0,3 1-23,2 1 0,5 1 0,5 2 0,5 0 0,3-5 0,3-1 0,2-1 0,2-2-136,2-1 1,4-2 0,5-1 0,4-1-1,3 0 1,1-3 0,2-2 0,2-2-137,3-1 1,3-2 0,6 2 0,2-3 0,-4-4 0,1-3 0,1-2 0,2-2 85,2-1 0,2-4 0,6-5 1,1-3-1,-2-3 0,-1-4 0,0-3 1,0-2-10,-4-3 0,0-5 1,6-10-1,-1-8 1,-5-6-1,-3-6 1,-1-3-1,-2-4 10,1-6 1,-3-3-1,-7-3 1,-3-3 0,-3-6-1,-3-3 1,-2-1 0,-3-2 222,-2 0 0,-2-3 0,-16 20 0,-1-2 0,-2 0 0,0 1 0,-1-1 0,-1 0 0,7-29 1,-1 0 113,-3 3 1,-3 0 0,-3 5 0,-4 2 0,-4 8-1,-2 2 1,-4 4 0,-1 1 9,-2 5 1,-4 2 0,-5 3 0,-6 4 0,-29-26 0,-17 11-105,25 34 0,-5 5 1,-11 6-1,-4 6 0,-10 3 1,-3 5-1,-8 2 0,-3 4-227,-7 1 0,-2 5 1,24 2-1,0 3 0,-1 2 1,-2 3-1,-1 3 1,0 2 98,-3 3 0,0 2 0,-1 1 0,0 1 0,0 0 0,-1 2 0,13-5 0</inkml:trace>
  <inkml:trace contextRef="#ctx0" brushRef="#br0">14685 11191 7859,'25'-44'0,"-4"-1"-259,-4-4 0,4-9 0,2 1 36,1-4 0,3 3 0,4 2 0,1-1 252,-1-5 0,-1 8 0,-2-9 0,-6 2 0,-2 0 2,-6-2 0,-11 0 1,-3 1-1,-10 0 193,-10 5 1,-11 4 0,-15 12 0,-9 6-11,-14 7 1,-7 7 0,-10 10-1,40 8 1,-1 1-127,-1 0 0,-1 2 0,-8 3 0,0 3 0,2 1 0,0 2 0,1 3 0,0 2-70,-2 2 0,0 3 1,0 1-1,0 2 0,0 4 1,0 4-1,0 1 0,0 2 58,1 2 1,0 2 0,-4 8 0,1 2 0,4 0 0,2 1 0,-1 4 0,3 2-176,0 3 0,2 3 0,-4 9 1,3 2-1,3-2 0,2 0 1,1 2-1,1 3 123,14-22 0,0 1 1,2 1-1,-10 25 1,4 1-1,11-24 0,1 0 1,1 1-1,-6 28 1,3 1-29,1 0 0,2 1 0,8-22 0,2 1 0,1-1 0,2-5 0,0-1 0,2 0 0,1 2 0,1 1 0,0 0-10,1-1 0,0 1 0,1 0 1,4 4-1,0 1 0,2-1 1,1 1-1,1-1 0,2 0 0,1 1 1,1-1-1,2 0-34,0 2 0,1 0 0,3-1 1,2 1-1,1-1 0,2-1 1,0-7-1,1-2 0,1 0 1,1-3-1,2-1 0,2-1-65,15 19 1,4-3 0,4-2 0,4-6 0,-1-11 0,2-4 0,0-1 0,3-4 6,-1-2 1,2-4 0,8-2 0,3-5 0,-2-5 0,1-4-1,4-1 1,0-4 38,5-3 1,1-2 0,3-4 0,1-3 0,0-5-1,1-4 1,-27 0 0,0-1 0,0-1 1,1-1 0,-1-2 1,2-1-1,7-4 0,1-2 1,-1-1-1,-4-2 0,-1-1 1,-1-1-1,1-1 0,0-2 1,-1 0-3,-1-1 0,0 0 0,-1-2 0,2-3 0,0-2 0,-2-1 0,-4 3 0,-1-1 0,-1 0 0,-2-2 0,-1-1 0,0-1 119,-1-1 0,-1-1 0,-1-2 0,-1-2 1,-2-2-1,-2-1 0,-3 0 0,-2-1 1,-2 0-1,-1-2 0,-1 0 0,-1-1 165,-2 0 0,-1-1 0,-1-1 0,1-7 0,0-2 1,-3 0-1,-3 2 0,-2-1 0,-1 0 0,0-2 1,-2-1-1,-1 0-121,0 0 0,-2-2 1,0 0-1,0-7 0,-1-1 1,-2 0-1,-2 4 0,-2-1 1,-1 1-1,0-2 0,-1-1 1,-2 1-19,0-1 1,-1 1-1,-2 0 1,-1-3-1,-2-1 1,-2 3-1,-1 4 1,-2 3 0,-1-1-1,-1 2 1,-2 0-1,-1 1-14,-2 1 1,-1 1-1,-4 1 1,-3 4-1,-2 2 1,-4 1 0,-17-23-1,-7 6 1,-4 5-1,-5 6-283,-6 6 1,-5 7-1,-5 7 1,-5 9 0,21 16-1,-2 5 1,-1 3 0,-5 2-1,-1 4 1,-1 3-623,-7 3 0,0 2 0,-1 5 841,-1 4 0,0 3 0,0 3 0,-1 2 0,1 1 0,1 2 0</inkml:trace>
  <inkml:trace contextRef="#ctx0" brushRef="#br0">20581 10421 7925,'-78'-12'65,"-1"-4"1,-1-1-86,-4-1 0,7 9 0,-5 6 0,-2 8 0,0 11-9,-1 8 1,38-6 0,-1 3 0,1 2 0,0 3 0,-3 3 0,0 3-109,-3 2 1,-2 3-1,-4 7 1,-1 3-1,0 2 1,0 2 0,-2 2-1,0 2 171,-1 2 0,0 1 1,19-16-1,0 0 0,1 2 1,-2 2-1,1 2 1,0 1-1,0 1 0,0 1 1,-1 0-49,1 0 1,-1 0-1,2 2 1,1 3 0,2 1-1,1 0 1,2-3 0,1 1-1,1 0 1,2-1-1,2 1 1,0 0 96,3-2 1,1 1 0,0 1 0,1 6-1,0 2 1,3-1 0,-2 22 0,3 1 0,9-26-1,0 0 1,2 1-54,2 0 0,1 0 1,1 2-1,1 3 1,2 1-1,2 0 1,3-2-1,3 1 1,1-2-1,2-1 1,2 0-1,1-1-65,3 0 1,2 0-1,3-1 1,3-2-1,3 0 1,2-1 0,2-1-1,2-1 1,2 0-1,0-2 1,2-2-1,1 0-62,0-2 0,1 0 0,3-2 0,5 3 0,3-2 0,0-1 1,-2-5-1,0-2 0,1-1 0,3-1 0,1 0 0,1-1-1,1-1 1,0-2-1,2-1 1,2-1-1,2-2 1,1-3 0,-1-2-1,1-3 1,0-1-1,0-1 1,0-1 0,1-2 33,1 0 0,0-2 1,1-1-1,-3-4 1,0-2-1,1-2 0,1-1 1,0-2-1,0-1 1,0 0-1,0-2 0,-1-2-15,-1 0 0,0-1 0,1-2 1,4-1-1,0-2 0,-1-2 1,21-11-1,-2-4 0,0-1 1,0-2 37,-5-1 0,0-5 0,-25 6 1,-1-3-1,-1-1 0,19-16 0,-3-3 1,-4-5-1,-2-3 107,-2-7 1,-2-3-1,-21 21 1,-1-2-1,-2-2 1,-2-4 0,-1-1-1,-2-1 1,-1-2-1,-1 0 1,-1-2 27,-1-2 0,-1-1 1,-1-2-1,0-4 0,-2-2 1,-1-1-1,-3 2 0,-1 0 1,-1 0-1,-1-3 0,0-1 1,-1 0 22,-1-3 0,-1-1 1,-1-1-1,1-6 1,-2-2-1,-2 0 0,0 2 1,-2 1-1,0 0 1,-1 3-1,-1 1 1,-1-1 58,1 2 1,-2 0-1,-2 1 1,-2 3 0,-3 1-1,-2 2 1,-1 4-1,-3 2 1,-1 1 0,-1 5-1,-2 1 1,-2 1 10,-12-24 1,-4 4 0,-5 2 0,-6 6 0,0 15 0,-5 5 0,-2 4 0,-2 4-261,-3 5 0,-5 6 1,-11 4-1,-3 7 1,-1 10-1,-1 5 1,-1 4-1,-1 5-75,-3 3 0,-1 7 1,2 6-1,2 6 0,0 7 1,2 6-1,2 4 0,2 4 148,4 4 0,2 3 0,-1 0 0,3 2 0,9 6 0,2 1 0</inkml:trace>
  <inkml:trace contextRef="#ctx0" brushRef="#br0">20597 9305 8252,'-30'-5'0,"4"-1"0,5 5 194,4 4 0,1 11 1,0 9-1,1 1 1,-1 6-7,0 5 1,-5-4 0,0 3 0,2-8-440,2-4 1,1 5 0,0-6-1,0-2-102,1-2 1,4-3-1,2-1-720,3-3 1073,0-7 0,6-3 0,0-8 0</inkml:trace>
  <inkml:trace contextRef="#ctx0" brushRef="#br0">20283 9195 7946,'-6'-11'433,"1"1"0,0 8 1,5 4-1,0 12-351,0 10 0,12 11 0,6 4 1,4 1-399,6 4 1,2 1 0,1 2 0,1 0-99,-1 0 1,6 6 413,0-1 0,-1 8 0,-4-5 0</inkml:trace>
  <inkml:trace contextRef="#ctx0" brushRef="#br0">21210 9163 8463,'-15'-31'244,"6"22"0,4 16 0,3 18-549,2 10 0,5 14 0,0-1 0,-1 5 412,-2 1 1,-4 2 0,-3-5 0,-4-4 95,0-2 0,-5 4 0,5-7 0,-1 2-351,-1-2 0,6-4 0,-3-8 0,-1-4-1223,0-5 1371,6-4 0,-4-8 0,7-2 0</inkml:trace>
  <inkml:trace contextRef="#ctx0" brushRef="#br0">21289 9258 8932,'2'-14'0,"3"3"415,5 6 1,4 17 0,6 13 0,2 11-385,5 12 1,6 9 0,-7-1 0,2 2 27,-2-1 0,2-6 0,-7 0 0,-2-8 143,-1-6 1,-3-11 0,1-7-1,0-6-91,0-8 1,5-12 0,1-12-1,1-16-44,0-16 0,8-20 0,-1-13 0,-15 37 0,1-1-310,1-4 0,1-2 0,3-5 0,2-1 0,0-1 0,1 0 0,3-2 1,0 0-69,1 1 1,0-2-1,6-10 1,0-2-1,-1 4 1,-1-1 0</inkml:trace>
  <inkml:trace contextRef="#ctx0" brushRef="#br0">19324 4055 7990,'-6'-12'168,"1"7"0,0 13 0,5 20 0,2 9 0,3 10 444,5 9 0,-1 0-781,2 2 1,-1-6-1,4 4 1,-2-4-1,-1-6-109,1-8 1,-5 1 0,0-5 0,-2-2-143,0-4 0,2-9 0,-1 0 420,4-6 0,11-13 0,4-9 0</inkml:trace>
  <inkml:trace contextRef="#ctx0" brushRef="#br0">19811 4118 7957,'2'23'0,"1"5"356,3 7 1,11 3 0,-1 6 0,3-4-474,4-2 1,-4-6 0,7-10-1,2-2-56,2-6 1,-6-9 0,-1 0 0,-2-5 100,0-5 0,0-9 1,-6-11-1,-1-2 73,-3-7 0,-4-8 1,-7 1-1,-2-5 214,-3-1 0,-9 5 1,-9 2-1,1 3-181,-1 7 0,-3 8 0,5 11 0,0 6-181,-2 3 0,6 9 0,-3 6 1,6 6 146,4 7 0,6 11 0,-3 3 0</inkml:trace>
  <inkml:trace contextRef="#ctx0" brushRef="#br0">20283 4260 8093,'12'17'0,"2"4"217,3 5 1,10 9 0,1 5 0,6 4-279,8 5 0,4-4 1,3-6-1,1-6-236,3-9 1,1-13 0,-3-13 0,1-14 300,-1-13 0,-4-15 1,-3-12-1,-6-3 77,-5-6 1,0-1-1,-13 1 1,-6 0-116,-7 3 0,-6-1 0,-2 14 0,-5 5 212,-4 4 0,-11 3 0,-5 8 0,-4 4-282,-1 9 1,-1 8-1,1 9 1,-1 5-557,1 4 0,1 11 660,4 5 0,-4 11 0,6 3 0</inkml:trace>
  <inkml:trace contextRef="#ctx0" brushRef="#br0">21462 4542 8011,'16'16'-202,"-1"5"0,1 0 1,-2-2-153,-3-1 1,1-3 0,-5-1 0,0-1 479,0-3 1,5-6 0,-2 1 276,4-3 1,0-4 0,-1-5 0,-3-9-201,2-8 0,2-13 0,2-7 1,-2-5 66,-4-3 0,-3-13 0,-7 4 0,0 2-113,0 5 1,-7 14-1,-5 8 1,-7 11-615,-7 9 1,-13 23 0,-8 22 456,-9 21 0,26-21 0,-1 2 0,0 4 0,-1 1 0</inkml:trace>
  <inkml:trace contextRef="#ctx0" brushRef="#br0">24261 10547 7852,'-41'0'0,"5"3"0,9 6 125,12 7 0,8 17 1,9 5-1,3 11 0,3 9 159,1 3 0,5 2 1,-5 0-234,0-1 0,3-2 0,-5-6 0,0-7 1,0-1 1,-2-8 0,-3-3 0,1-7-709,3-7 1,6-5 655,-2-6 0,4-3 0,2-7 0</inkml:trace>
  <inkml:trace contextRef="#ctx0" brushRef="#br0">24544 10814 7839,'-7'24'454,"-7"4"0,-7-3 1,3 3 239,6 5 0,5 9 0,10 0 0,8 3-794,10 2 1,12-1 0,6-4 0,-1-8 10,0-6 1,6-7-1,-4-10 1,0-6-213,-3-3 1,-4-6 0,-1-6 0,-3-11 66,-2-7 0,-6-10 0,-9-6 0,-3-5 271,-2-3 0,-9-8 0,-9 3 0,-3-3-2,-1 3 1,-6-1 0,0 11-1,0 8-72,-2 10 1,4 11 0,-7 9-1,-2 6-330,-2 10 1,5 3-1,5 17 1,2 1 366,2 1 0,8 10 0,1 1 0</inkml:trace>
  <inkml:trace contextRef="#ctx0" brushRef="#br0">24984 10987 7821,'9'15'0,"-4"5"308,-3 6 0,-1 2 1,5 12-1,6 0 0,7-3 262,7-4 1,9 5-1,2-10 1,-1-1-539,3-3 0,-6-5 0,7-8 0,0-6-455,2-3 0,11-2 0,-8-2 1,2-5 285,4-9 0,0-6 0,-4-13 0,0-6 7,0-6 1,-1-16 0,-6-1 0,-9-4 58,-8-2 1,-7-4 0,-6 8 0,-5 5 311,-3 7 0,-11 12 0,-6 7 0,-10 9 117,-4 10 1,-5 9 0,-2 12 0,-5 8-214,1 6 1,-3 5 0,4 9 0,1 2-1003,-1 2 1,8 0 0,5-4 856,-2 4 0,5-4 0,0 5 0</inkml:trace>
  <inkml:trace contextRef="#ctx0" brushRef="#br0">26084 10845 7774,'-21'-8'0,"4"6"0,6 11 243,10 12 1,15 12 0,0 5-1,0-1-299,0-4 1,3 2 0,-6-9 0,3 2-79,1-2 0,3-3 1,1-7-1,2-2 490,-2-4 1,9-3 0,0-7-1,0-3-246,2-8 1,-2-8 0,0-18-1,-4-5 91,-1-3 0,-8-9 0,-6-4 1,-2-1-97,-3 1 0,-10 6 1,-4 8-1,-6 6-223,-5 4 1,-3 8-1,-11 16-374,-7 5 1,7 12 0,-9 8 0,6 10 0,3 4 491,5 3 0,-1-1 0,6 1 0</inkml:trace>
  <inkml:trace contextRef="#ctx0" brushRef="#br0">27248 10641 7796,'-7'-9'353,"12"21"0,-1 15 1,3 4-642,-2 2 1,-5-3-1,-5-2 1,-6-2 98,-3 2 0,-9 2 0,-3 1 0,-3-1 154,-3-4 1,1 2 34,-1-7 0,-6 0 0,-2-5 0</inkml:trace>
  <inkml:trace contextRef="#ctx0" brushRef="#br0">26792 10798 7834,'3'16'-2,"10"3"0,13 7 9,12 11 0,15 3 0,4-1 0,4-8-287,2-1 0,-5-8 0,-2-1 0,-2-5 64,-3-5 1,-2-4 215,-2-7 0,0-7 0,0-2 0</inkml:trace>
  <inkml:trace contextRef="#ctx0" brushRef="#br0">28238 10264 7736,'-14'10'0,"-3"6"460,-1 12 1,4 9 0,14 22 0,0 2 0,0-3-56,0-2 1,0 5-1,-1-2 1,-3 4-403,-1-2 0,-7-3 1,1-1-1,-3-6-514,-1-7 0,1-2 1,1-11-1,3-7-364,-2-4 1,-2-12 0,0-6 874,3-11 0,-3-22 0,6-18 0</inkml:trace>
  <inkml:trace contextRef="#ctx0" brushRef="#br0">28270 10500 7736,'0'29'520,"0"11"0,0 21 0,0 9-211,0 9 1,3-35 0,1 1 0,6 42 0,3-1-102,-3-8 0,9-2 0,-1-15 1,4-11 48,6-9 0,4-22 0,6-11 0,8-13-120,4-16 1,15-33-1,-32 14 1,-1-5-1,2-7 1,0-1-141,1-5 0,0-3 0,2-6 0,-1-2 0,-1-4 1,0-1-1,1-5 0,-1-3-404,-10 24 0,0-2 0,1-1 0,3-7 0,2-1 0,-1-1 0,2-3 0,1-1 1,-1 0-1</inkml:trace>
  <inkml:trace contextRef="#ctx0" brushRef="#br0">24276 7026 8033,'-41'-18'-42,"0"-1"0,-39-17-63,3 1 1,14 5 0,0 7-1,2 9 1,2 5 144,1 6 0,-10 15 0,0 9 58,-7 7 0,-2 12 0,38-18 0,-1 0 0,-2 3 0,0 2 0,1 1 0,0 2 7,-1 2 1,0 2 0,1 5 0,0 1 0,1 0 0,2 0 0,-1 4 0,2 1-120,2 1 1,2 1 0,1 6 0,3 2-1,5-3 1,3-1 0,0 2 0,2 1 20,2 0 1,2 0 0,2 3 0,3 0 0,4-5 0,2 0 0,1-1 0,2 0-61,2-2 1,2 1 0,4 3 0,3-1 0,6-6-1,3-1 1,4 0 0,3 1-84,3 1 0,3-2-1,7-1 1,3-2 0,-1 0 0,2 0 0,2-2 0,2-2 14,2 0 0,2-3 0,0 1 0,3-3 0,2-4 0,3-3 0,1-1 1,2-4 35,2-3 0,1-3 0,0-4 0,0-4 0,3-5 0,2-4 1,-1-3-1,0-4 43,-2-4 1,0-6 0,5-9-1,-2-7 1,-6-3 0,-2-4-1,0-3 1,0-3 125,-3 0 0,-1-3 1,-1-3-1,-3-2 1,-4 1-1,-3-2 1,-1-1-1,-2-3 84,1-2 0,-2-3 0,-4-5 0,-1-1 1,-4 2-1,-2 0 0,-2 0 0,-2 0-25,-4 1 1,-1-1-1,-2-7 1,-4 0 0,-3 4-1,-3 1 1,-2 0 0,-3 1-33,0 0 0,-5 2 0,-8 6 1,-5 0-1,-3 1 0,-5 2 1,-4 5-1,-6 2-58,-4 2 0,-5 4 0,-4 4 0,-3 6 1,-7 6-1,-3 6 0,-3 4 0,-2 5-268,-1 4 1,-2 5 0,-9 3 0,-3 4-1,1 6 1,0 4 0,1 5 0,0 5 215,-1 5 0,1 2 0,3 3 0,1 2 0,-1 6 0,0 2 0</inkml:trace>
  <inkml:trace contextRef="#ctx0" brushRef="#br0">20566 12983 7364,'-11'-18'-686,"1"-2"0,6 7 999,-1 8 1,3 17 0,4 30 70,3 11 0,4 8 1,7 9-1,1 6 6,4 6 1,11 1 0,10-10 0,3-7-41,2-6 0,6-15 1,1-14-1,2-10-53,3-8 1,9-22-1,7-22 1,-34 6-1,0-3-161,4-5 0,-1-5 1,12-15-1,0-5 0,4-3 1,1-3-1,-19 17 0,0-2 1,0 0-301,0-2 0,0-1 0,1-1 0,2-2 0,1-2 0,-1 0 0,1-1 0,1 1 0,-2-1 0,0 1 0,0 0 0,0 0-257,-2 2 0,0 0 0,0 1 0,-2 2 0,0 0 0,-1 2 421,16-19 0,-1 2 0,1 0 0,1 1 0,-2 3 0,0 0 0</inkml:trace>
  <inkml:trace contextRef="#ctx0" brushRef="#br0">16997 1509 8244,'-42'-32'-25,"0"-1"0,0-1 0,0 0 0,-6-1 0,0 0 1,8 6-1,0 2 0,-3 3 0,0 1 15,-2 3 1,-1 2 0,-8 2 0,-2 2-1,-4 2 1,-2 1 0,-4 4 0,-1 1-200,-5 0-1,-1 3 1,-6 4 0,-1 5 0,1 2 0,1 3 0,-1 2 0,1 2 226,0 3 1,0 2-1,-6 4 1,0 3-1,8 2 1,0 1 0,-2 3-1,1 2-10,0 3 0,0 3 0,23-10 0,-1 1 0,2 1 0,0 2 0,1 2 1,1-1-1,1 1 0,1 0 0,0 1 10,0 1 1,1 0-1,1 2 1,2 0 0,1 1-1,1 1 1,-17 22-1,3 2 1,3-1 0,3 1-9,3-1 1,3 3-1,1 5 1,3 2 0,8-7-1,4 0 1,3 2 0,2 1-21,2-1 0,4 1 0,4 5 0,3 2 0,3-4 0,2 0 0,4 3 0,4 1-1,3 4 1,4 0 0,5-6 0,4 0-1,5-1 1,6-2 0,4-3 0,4-3-107,4 0 0,5-3 0,11 1 0,5-4 0,4-7 1,4-4-1,-18-17 0,1-1 0,1-2-1163,3-1 1,2-2 0,2-2 1280,7-2 0,3-3 0,-1 0 0,-4-1 0,-2 0 0,2-2 0,6-1 0</inkml:trace>
  <inkml:trace contextRef="#ctx0" brushRef="#br0">19261 2735 7334,'0'-81'80,"0"-1"1,0 6-1,0 1 1,-1 1-1,0 4 1,-1 16 0,-3 2-1,-2 3 1,-3 2-49,-3 1 0,-4 3-495,-4 3 1,-4 3-1,-5-2 1,-2 1 0,-4 2-1,0 0 1</inkml:trace>
  <inkml:trace contextRef="#ctx0" brushRef="#br0">22610 2593 7995,'-9'9'0,"4"7"511,3 8 0,14 18 1,6 7-318,4 5-166,5 4 1,4-2-1,0-4 1,1-5-23,-1-5 0,1 0 0,1-9 1,0-5 104,-1-3 1,3-6-1,-9-9 1,2-4 28,-2-5 1,-3-1 0,-8-1-158,1-5 1,-7-9 0,-4-13-1,-3-7 4,-2-7 1,0-9 0,0-5 0,2-3-197,3-6 0,-3-6 1,5 1-1,-2 0-55,0 0 1,5 4 0,-3 10 0,0 7 193,0 5 1,4 11 0,-4 0 0,0 7 130,0 3 1,5 9-1,-3 7 1,1 2 214,1 0 1,-1 1 0,6 9-61,0 6 0,-1 3 0,1 3 0,0 3-170,0 1 1,-1 5 0,3-4 0,-1 1-141,-1 0 1,1-2-1,-10-4 1,0 3-50,0 0 1,-3 3 0,-9-2-1,-6 4 144,-3-1 1,-8 6-1,-5-4 1,-1 2-51,2-2 0,-2 2 0,7-5 0,2-1-659,2 1 0,1 5 708,0-2 0,0-3 0,1 0 0</inkml:trace>
  <inkml:trace contextRef="#ctx0" brushRef="#br0">23506 2892 8125,'16'0'0,"-1"0"0,3 0 0,3 0-46,5 0 1,9 0 0,2-2-1,-1-3 339,3-5 0,-6-4 0,4-4 0,-4-1-189,-2-2 0,-1-5 0,-2 5 1,-4 2-224,-1 1 1,-2 4 0,-5 2-355,-1 2 523,1 6 0,-5-3-188,-1 7-203,-6 0 341,3-7 0,-14 5 0,-2-5 0</inkml:trace>
  <inkml:trace contextRef="#ctx0" brushRef="#br0">23930 2735 8001,'0'-16'-103,"0"0"9,0 1 0,0-1 0,0 0 317,0 1 0,-7-1-220,-3 0 1,-4 7 0,-2 4 0,0 3-2,1 2 0,-8 0 0,-3 4 0,-4 5 75,-1 6 0,1 12 1,0 1-1,2 6 133,0 8 0,-3 2 1,10-2-1,4-5-5,4-4 1,6 3 0,7-1 0,2-3-135,3-4 1,11-9-1,12 2 1,7-5-164,7-6 1,5-3 0,4-7 0,3-2-132,2-3 0,-7-4 0,0-6 0,-6-1-389,1 0 1,-6-1 0,-1-2 0,-4-2 611,-1 1 0,-3-4 0,-2-2 0,-5-11 0,-6-3 0</inkml:trace>
  <inkml:trace contextRef="#ctx0" brushRef="#br0">24308 2703 7662,'0'16'119,"0"0"1,0 8-1,-2 8 1,-2 8 0,-1 7 179,2 6 0,1 2 1,2 8-1,0 2-260,0 3 0,0-3 1,0 3-1,0-4-38,0-1 0,0-9 0,0-7 0,0-10 29,0-9-122,0-5 0,0-23 0,0-12 0,0-16-121,0-13 1,0-11 0,0-7-1,0-8 27,0-6 1,0-9-1,3-2 1,6 2-9,7 2 0,8 3 0,-1 5 1,0 9 251,0 9 0,4 12 1,0 7-1,1 9-87,-2 10 0,4 2 0,-4 9 0,2 3 499,-2 6 1,-5 6 0,-9 10 0,-3 2-167,-2 3 0,-2 1 0,-8 5 1,-6-1-29,-7-4 0,-5 2 0,0-5 0,-3 0-372,-1-1 0,-3-2 0,7-8 1,2-3-589,2-2 1,1-2 0,2-7 0,2-1 683,1-3 0,8-20 0,-4 0 0</inkml:trace>
  <inkml:trace contextRef="#ctx0" brushRef="#br0">24748 2200 8001,'24'-10'0,"-1"1"0,-2 6 81,0 10 1,0 10 0,-5 20-1,-1 7 101,1 6 1,-5 6 0,-3 9 0,1-1-151,0-1 1,-6 4 0,4-10-1,-1 3-56,-1-3 0,0-3 1,-5-6-1,2-1-60,3 0 1,-3-2-1,5-1 1,0-6-460,3-5 0,6 1 1,5-15 542,5-5 0,4-12 0,1-11 0</inkml:trace>
  <inkml:trace contextRef="#ctx0" brushRef="#br0">25707 2515 8001,'-12'-28'313,"-4"7"1,-10 7-1,0 19 1,-4 11 291,-1 15 0,-6 17 0,-2 6 0,1 2-723,0 3 0,1-5 1,5-2-1,3-4-244,3-6 1,-2-4-1,7-8 1,0-4 36,-2-5 0,11-11 15,-4-4 0,12-5 0,4-2-87,9-5 0,10-9 0,4-12 0,0-2 273,0-3 1,3 1-1,-5-1 1,-2 1 518,-2-1 0,-3 8 0,-1 3 1,-5 4 0,-1 1 1,0 7 0,-3 6 37,1 6 1,0 6 0,-3 7-1,2-1-76,1 1 1,2 5-1,-4 0 1,4-2-398,2-1 0,1-3 0,6 1 1,2 0-188,3 0 0,-4-3 1,6-2-1,-2-4 96,0 0 1,1-5 0,-2 3 0,1-3-659,-2-2 0,-2 0 0,-1 0 0,0-2 788,-1-3 0,8-4 0,2-7 0</inkml:trace>
  <inkml:trace contextRef="#ctx0" brushRef="#br0">26069 2656 7994,'-2'-14'0,"-2"6"271,-1 8 0,-5 14 0,4 14 0,3 6 61,1 8 1,2-1 0,0 0 0,0 1-163,0-1 0,7 2 0,5-6 1,6-4-158,3-5 0,5-5 0,-3-9 0,-1-2 24,1-2 1,0-6 0,-4-1 0,2-6-544,-2-8 0,4-10 1,-2-5-1,-2-5 252,-1-6 1,-3-3 0,1-9 0,2-2 166,3-1 1,-4-4-1,4 7 1,-4 7 1,-1 7 0,-2 2 0,-2 14 262,-1 5 0,-1 7 0,6 14 180,0 9 1,-2 8 0,-2 13 0,-2 5-118,3 3 1,1 9-1,1 4 1,-1 5-11,-3 5 1,-4 4 0,-7 6-1,0-1-63,0-4 0,-7 8 0,-4-10 1,-4-4-229,-6-6 1,-6-12 0,-9 0 0,-4-9-34,-1-7 0,-4-5 0,3-14 1,-2-4-246,2-4 0,4-6 0,7-9 0,1-10 339,4-11 0,3-12 0,7 2 0</inkml:trace>
  <inkml:trace contextRef="#ctx0" brushRef="#br0">27767 2656 7970,'15'-29'-377,"1"2"0,0 6 768,0 11 0,-9 5 0,-7 12 0,-9 10-81,-5 13 1,-2 1-1,-1 9 1,-3 1-3,0 1 1,0 5-1,8-11 1,3-1-428,2-1 0,-3-10 1,5-3-1,1-4-430,2-1 1,4-7 214,3-4 0,9-12 0,7-9 0,0-8-84,2-6 1,-4-8 0,7-4 0,1-2 284,-3 2 0,-1 11 1,-8 12-1,1 5 360,0 3 0,-6 9 1,-1 4-1,-2 10 228,-3 8 0,3 8 0,-2-2 0,0 3 43,2 3 1,-3-6-1,4 0 1,1 2-293,0 2 1,1 0-1,6-4 1,0-5-631,-1-4 1,1-1 0,2-2 0,1-4-221,2-4 1,0-5 0,-4-2 0,2-6 643,2-9 0,0-14 0,-5-10 0</inkml:trace>
  <inkml:trace contextRef="#ctx0" brushRef="#br0">28616 2436 7948,'-16'7'0,"0"5"0,2 15-17,4 9 0,3 8 0,5 3 0,-1 0-60,-3 0 0,1-6 1,5-5-1,2-3-4,3-1 1,-3-6-1,5-1 1,-2-3-695,0-3 775,8-8 0,-5 3 0,8-5 0</inkml:trace>
  <inkml:trace contextRef="#ctx0" brushRef="#br0">28537 2609 7927,'-31'-30'0,"1"6"0,2 8-25,2 9 0,7 13 1,-2 4-1,5 4-86,5 2 0,-1-1 1,7 1-1,3 0 202,6 0 0,6-2 1,11-2-1,5-3-228,4-2 1,3-2 0,2-5 0,4 0-166,1 0 0,2 0 0,5-2 302,0-3 0,0-4 0,0-7 0</inkml:trace>
  <inkml:trace contextRef="#ctx0" brushRef="#br0">29150 2421 7926,'16'-16'-238,"0"0"0,-2 9 0,-4 7 288,-5 9 0,-5 17 0,-5 5 0,-4 4 481,1 4 0,-4-1 0,5 6-276,-2-2 1,5-2 0,-1 4 0,2-2 0,-1-1-219,-1 0 0,0 2 0,5-8 1,1-3-504,5-4 0,-3-6 0,6 1 0,0-7-147,-1-2 0,-2-7 613,4-2 0,0-17 0,6-6 0</inkml:trace>
  <inkml:trace contextRef="#ctx0" brushRef="#br0">29135 2562 7923,'-16'-19'18,"0"3"0,6 4-39,-1 12 0,8 2 0,-3 3 0,5 7 0,2 6-381,5 2 0,8 1 0,8-5 1,3-2 401,3-3 0,3 1 0,6-7 0,3 0 0,7-5 0</inkml:trace>
  <inkml:trace contextRef="#ctx0" brushRef="#br0">29795 2609 7922,'-18'23'0,"-2"5"541,-7 7 1,-2 7 0,-3 8-658,1 3 0,1-6 0,2-7 0,4-2 82,1-3 0,2-8 1,5-6-136,0-4 0,6-8 1,3-6-267,5-6 0,1-11 1,13-11-1,3-3 435,5-5 0,8-9 0,-2 0 0,4-3 0,1-2 0,-5 7 0,0 5 0,1 7-135,-3 7 0,-1 10 0,-8 6 583,1 3 0,-2 15 0,-3 4 0,-6 6 42,-3 5 1,-8 1-1,-1 5 1,-1-1-440,-5-2 0,1 4 0,0-9 0,3 4-276,2 1 0,2-6 1,5-2-1,2-4-181,3-4 0,6 3 406,9-13 0,12 0 0,8-5 0</inkml:trace>
  <inkml:trace contextRef="#ctx0" brushRef="#br0">30565 2688 7920,'7'-14'217,"-7"3"0,-12 11 1,-11 14-1,-3 9 47,-7 8 0,2 10 1,-6-1-1,4 2-274,1 1 1,8 4 0,3-8 0,3-2-89,3-4 0,6 0 1,4-10-1,3-1-42,2 1 1,2-4-1,5-7 1,8-3-537,10-2 1,11-2 675,6-5 0,11-14 0,3-3 0</inkml:trace>
  <inkml:trace contextRef="#ctx0" brushRef="#br0">31304 2232 7909,'0'-38'15,"0"6"1,-7 15 0,-3 13 0,-4 9 219,-2 11 0,-1 9 0,-3 13 0,-2 7 73,-3 6 0,1 14 0,-4 1 0,3 6-244,3 3 0,1 5 0,5-7 0,0 4-120,1 2 0,4-2 1,2-1-1,2 0-116,4-1 1,1-2-1,2-10 1,0-4-339,0-6 0,7-4 0,4-18 1,3-8 99,1-9 1,8-11 0,5-15 409,7-14 0,5-25 0,7-14 0</inkml:trace>
  <inkml:trace contextRef="#ctx0" brushRef="#br0">31509 2876 8254,'8'-29'0,"-2"2"209,-5 7 0,-4 9 1,-9 9-1,-14 11 192,-13 12 1,-10 12-1,-2 9 1,3 5 103,-3 7 0,9 9 1,11-3-1,10 2-756,8 1 0,10 2 0,17-11 0,17 0-1289,18 0 1,23-3 1539,6-9 0,-24-22 0,2-2 0,1-2 0,0 0 0</inkml:trace>
  <inkml:trace contextRef="#ctx0" brushRef="#br0">11494 11883 7821,'17'-21'55,"4"0"0,23 2 0,15 6 0,8 5-661,2 1 606,7-6 0,-12 5 0,6-8 0</inkml:trace>
  <inkml:trace contextRef="#ctx0" brushRef="#br0">12154 11490 8203,'-49'36'0,"-1"5"0,4 2 623,11 6 1,18 16-1,11 5 1,5 8-624,1 6 0,-1-35 0,2 0 0,2-5 0,1 1 0,0 6 0,0-1 0</inkml:trace>
  <inkml:trace contextRef="#ctx0" brushRef="#br0">11934 11914 7778,'0'-23'0,"-5"-3"0,5-7-4,12 2 0,18-3 0,26 13 1,1 2 3,3 2 0,11 1 0,-6 0 0</inkml:trace>
  <inkml:trace contextRef="#ctx0" brushRef="#br0">10865 11144 7904,'-52'-22'96,"1"0"1,-4-1-1,0-1 410,-2-1 1,0 1-702,7 2 1,1 2 0,2 4 0,1 3 0,-33-3-1,1 11 1,-3 10 12,-2 11 1,41-2 0,0 3 257,-5 5 0,-1 3 0,0 5 1,-1 1-1,-6 5 0,1 2 0,1 1 1,1 2-1,2 2 0,1 3-7,0 3 0,2 2 1,2-1-1,2 1 0,2 1 1,2 1-1,3-1 0,2 0 74,4-1 0,2 2 1,6 4-1,3 3 1,2-5-1,4 1 1,3-1-1,2 0-135,3 1 0,3-2 0,7-1 0,3-1 0,2 0 0,4-1 0,3-3 0,3-2-136,1-1 1,5-2-1,8 0 1,4-2-1,0-8 1,4-2-1,3-1 1,3-2-6,0-1 1,3-3-1,7-5 1,1-4-1,0-5 1,1-4-1,2-2 1,2-3 8,3 0 0,0-5 0,3-6 0,0-5 0,1-6 0,-1-5 0,-1-5 1,-3-4-48,0-4 1,-1-4-1,2-10 1,-3-4 0,-6 0-1,-2-1 1,-2-6 0,-2-2 256,-3 0 0,-2-2 0,-16 17 0,-1-1 0,-2-1 0,12-25 0,-3-1 0,-2-2 0,-2-2 61,-11 26 1,-1-1-1,-1 0 1,9-25-1,-4 0 1,-5 3-1,-3 0 1,-3 4-1,-2 1 40,-1 6 0,-2 0 1,-5 3-1,-3 1 0,-3 16 1,-5 2-1,-5 3 0,-6 3 4,-31-29 0,-24 23 0,30 32 0,-3 5 0,-6 5 0,-3 5-283,-6 3 1,-3 6 0,-9 10-1,-1 8 1,20-5 0,0 4 0,-1 3-1,-1 3 1,-1 4 0,1 2 91,-3 5 0,1 2 0,-2 2 0,-4 3 0,-2 1 0,3 1 0,4-1 0</inkml:trace>
  <inkml:trace contextRef="#ctx0" brushRef="#br0">12830 11285 7996,'-47'20'0,"2"-5"82,3-1 1,10-5 0,13 2-1,5 1 75,4 2 0,6 1 0,-1 1 0,3 0 0,2 0-316,0-1 0,-2 3 0,-1 1 60,-2 2 0,-2 9 0,3-1 47,-1 6 0,0 9 0,5-2 1,0 5-1,0 7 170,0 9 0,7-2 1,5 5-1,7-3-39,7 2 1,9 0-1,5-6 1,6-3-22,8-2 1,11-5-1,6-11 1,6-6-45,-35-16 1,2-3 0,5-3 0,3-2 0,3 0 0,0-2 0,2-2 0,0-1-110,1-3 0,2-2 0,6-3 1,-1-4-1,0-4 0,0-4 1,1 0-1,0-2 61,1-1 0,-1-2 0,6-8 0,-1-1 0,-5 2 0,-2-2 0,-1-2 0,0-2 27,-3-2 0,0-1 0,0 0 0,-3-2 0,-5-2 1,-3-2-1,1-1 0,-2-1 108,-2 1 0,-1-2 0,0-4 0,-3-1 1,-6 4-1,-3 0 0,-1-2 0,-2 0 119,-2 0 1,-1-1-1,-2-1 1,-1-1 0,-7 2-1,-3 1 1,-2-1 0,-1 0-16,-3 1 1,-2-1 0,-2 2 0,-3 0 0,-4 4 0,-3 1-1,-15-38-81,-14 7 1,-29 14-1,24 36 1,-2 4-1,-7 3 1,-2 3-126,-5 2 0,-3 4 0,-12 7 1,-3 7-1,-6 3 0,-1 5 0,-5 6 1,-1 4-308,25-4 0,-1 2 0,-1 2 0,-2 4 0,-1 2 0,1 2 0,0 2 0,0 3 0,1 0 0,-1 2 0,1 1 0,0 1 308,1 1 0,1 1 0,0 1 0,-1-1 0,0 1 0,1-1 0,5-3 0</inkml:trace>
  <inkml:trace contextRef="#ctx0" brushRef="#br0">10802 12747 7891,'-44'-16'0,"6"2"0,8 4 18,6 5 0,10 5 46,8 5 1,5 11 0,2 13 0,5 10 337,4 8 0,11 11 0,5 3 0,6 7-170,4 5 1,-13-32 0,2-1 0,3-3 0,3-1 0,2 2 0,0-1-122,3 0 0,2-1 1,3-1-1,2-2 1,1-3-1,2-2 0,3-2 1,2-1-159,3-2 1,2-3-1,-1-3 1,2-4-1,3-4 1,0-2-1,1-3 1,-1-1-5,-1-1 0,1-2 0,4-6 1,-1-2-1,-1-3 0,-1-1 1,0-4-1,0-3-120,1-4 0,0-1 1,-3 1-1,-1-1 0,1-4 1,-1 0-1,-1 0 1,0 0-199,-2 0 1,0-2-1,2-5 1,-1-1-1,-4 1 1,-1 0 0,2-4-1,-1-3 369,1-2 0,-1-1 0,-3 2 0,0-1 0,1 0 0,-1-1 0,0 0 0,-2-1 0</inkml:trace>
  <inkml:trace contextRef="#ctx0" brushRef="#br0">14135 12134 8429,'23'-16'0,"-6"2"0,-8 6 622,-7 8 0,-6 14 0,-15 15 0,-4 10-411,-3 8 0,-14 18 0,2 4 0,14-30 0,-1 1-275,-3 2 0,-2 0 0,-5 5 0,-2 0 0,-1 0 0,-2 0 0,-2 2 0,0 0-159,-4 3 0,-1-1 1,-3 4-1,-1-1 0,0-2 1,-1 0-1,0 2 0,1 1-180,0 0 1,1 1-1,-5 5 1,1-1-1,7-7 1,2-1 402,-1-1 0,1-1 0,0-1 0,1 0 0,3-2 0,1 0 0,1 0 0,0 0 0</inkml:trace>
  <inkml:trace contextRef="#ctx0" brushRef="#br0">11053 14382 7905,'-20'0'89,"-1"0"0,7 3 1,10 8-1,9 11 79,11 12 1,7 9-1,6 11 1,-1 6-1,-1-1-122,1 2 0,0-7 1,-1-1-1,-2-6-28,-2-5 0,-2 2 1,-6-9-1,-1-6-386,-3-6 0,3-7-44,-4-6 1,2-12 0,-1-15 411,-6-13 0,4-8 0,0-9 0</inkml:trace>
  <inkml:trace contextRef="#ctx0" brushRef="#br0">11557 14256 9304,'7'-16'0,"1"1"0,5-1 481,2 0 1,-1 6-1,14-1 1,4 1-1,4 1-576,5 4 1,-7-2-1,1 2 1,-5 3-400,-4 5 1,-6 3 0,-1 8-1,-5 5 479,-4 3 0,-1 6 0,3 7 1,-3 4 51,-2 1 1,5 0 0,-3 2 0,1-5 79,1-4 0,-6-2 1,6-1-1,1-4 17,2-5 1,-4 0-1,1-2 1,1-3-64,2-2 1,0 9 0,-2-8 0,-3 5 109,-2 2 1,3 3 0,-4 8-1,-3 2-127,-1 2 0,-2-1 1,0-4-1,0-1 6,0 1 1,0-3 0,0-3-1749,0-5 689,0-3 1,0-13 998,0-10 0,7-11 0,2-15 0</inkml:trace>
  <inkml:trace contextRef="#ctx0" brushRef="#br0">12736 14193 7881,'-23'-9'13,"-1"-3"0,-6 7 0,2 2 464,2 1 1,5 7 0,-4 4 0,3 5-48,2 8 0,3 8 0,0 7 0,-3 3-154,-1 0 0,0 9 0,6-5 1,1-1-216,3 3 1,-1-6 0,7-2-1,1-3-2,2-5 1,2-9 0,0 0 0,0-4-454,0-1 0,7-7 0,4-4 0,3-3 58,2-2 1,-1-12 0,1-8 0,-2-6-3,-3-7 0,1-14 0,-5-2 0,0-4-160,0-1 1,3 4-1,-5 8 1,-1 5 827,-2 4 0,-2 3 0,1 6 425,5 8 0,-3 7 0,8 9 1,1 0-363,2 0 0,3 7 0,4 6 0,4 4-531,-1 4 0,6 2 0,-4-2 1,2 3-501,-2 1 1,-3 2-1,-9-4 1,-2 2 637,-1 3 0,-15 1 0,2 3 0</inkml:trace>
  <inkml:trace contextRef="#ctx0" brushRef="#br0">10833 13926 7952,'-22'0'76,"-1"0"0,-2 2 42,10 3 0,8 5 0,12 15 0,6 10 71,2 10 1,10 18 0,3 2 0,4 3 35,2 2 0,-1 3 0,2-3 0,2-2 1,2-3 1,-1-1 0,-4-11 0,-2-3-169,-4-1 1,-3-9 0,-8-3 0,-1-4 67,-3-1 0,-4-8 1,-6-3-161,5-3-140,-5-3 0,6-13 1,-5-9-1,2-10-8,1-10 0,7-9 0,-1-6 0,3-4-239,1-1 0,3 0 1,1 0-1,2 0 442,-2 0 0,6-1 1,1 3-1,4 3 298,1 5 1,4 1 0,0 3 0,-2 6 77,2 8 0,0 2 0,-4 11 1,1 3-123,-1 1 0,1 9 1,-1 5-1,-1 6-30,-4 3 0,4 7 1,-6 0-1,2 5-208,1 4 0,-6 6 0,3-3 0,-1 1-424,-4-5 1,-3 3 0,-4-3-1,-2-1-199,3-2 1,1-1 0,1-1 0,1-1-959,0-4 1544,7-3 0,1-7 0,7-1 0</inkml:trace>
  <inkml:trace contextRef="#ctx0" brushRef="#br0">12956 14036 10084,'-45'-38'0,"4"8"0,10 12-144,8 11 0,6 7 0,1 7 0,0 9-99,1 9 1,-6 11 0,-2 8-1,0 7 370,0 6 1,2 3 0,6-1-1,1-3 395,3-2 1,4-2-1,7-4 1,0-5-605,0-6 0,0-2 0,2-14-174,3-2 0,4-10 0,7-9-150,-1-9 1,1-19 0,0-9 0,0-8 53,-1-7 1,1-1 0,0-3 0,-2 7 457,-4 4 0,4 8 0,-5 13 0,1 3 810,1 7 0,-6 0 0,4 10-326,-2 6 1,5 7 0,-1 10-1,1 4-270,-2 1 1,4 1 0,-3 3-1,3-2-389,1 2 0,1 0 0,0 0 1,0-2-493,-1 2 0,1-5 1,0-2-1,0-4-841,-1-1 0,6-8 1,2-4 1401,1-8 0,3-18 0,4-11 0</inkml:trace>
  <inkml:trace contextRef="#ctx0" brushRef="#br0">13506 13816 8108,'18'-40'513,"-8"3"0,-6 6-370,-4 4 0,0 10 0,-2 8 0,-3 4 0,-6 9 348,-3 10 1,-1 8 0,-1 11 0,0 2-466,0 2 0,1 5 1,1-2-1,3 4-248,6 5 1,3-4 0,2-1 0,2 1 68,3 1 1,9 4 0,9-8 0,0 2 124,-1-2 0,-1 0 0,-3-7 29,3-1 0,-6-11 0,3 3 0,-8-6 0,-3-5-25,-3 1-26,-2-7 0,-9-4 0,-4-12 1,-3-7-383,-2-5 0,1-9 0,-1 2 0,0-6-397,1-4 0,-1-5 829,0-6 0,0-7 0,1-2 0</inkml:trace>
  <inkml:trace contextRef="#ctx0" brushRef="#br0">13553 13502 7864,'18'-41'378,"8"3"0,-8 8 0,4 6 86,6 8 1,7 7 0,4 13 0,-1 6-232,0 11 1,6 21 0,-4 11 0,-1 6-122,-8 4 0,-1 5 1,-7 0-1,-1 0 51,1 2 1,-4-12 0,-7-1 0,-1-8-205,1-7 0,-5 0 0,0-9-70,0-3 0,2-11-141,7-3 1,-1-16 0,1-18 0,0-10-270,-1-6 1,6-21 0,4 0 0,3-5 145,5-1 1,2 5 0,-2 12 0,0 4 596,-1 2 0,8 8 0,-9 11 0,3 7 511,-1 7 1,-2 10-1,1 9 1,-3 8-69,-2 10 1,2 10 0,-2 1 0,2 5-241,3-1 0,-1 7 0,1-10 0,-3-3-447,-3 0 0,8-1 1,-6-7-1,-2-5-206,-2-4 0,4-3 0,-2-7 228,4-3 0,9 3 0,1-5 0</inkml:trace>
  <inkml:trace contextRef="#ctx0" brushRef="#br0">8632 11113 8079,'44'13'74,"14"8"0,-15-1 1,3 2-1,5 6 1,2 2-1,5 5 0,0 3-25,6 6 0,1 1 1,-16-9-1,0 0 1,2 1-1,1 0 1,2 1-1,0 0 0,1 1 1,0 0-1,-1 0-322,1 0 1,-1 0 0,2 0-1,3 1 1,0-1 0,1-1 0,-5-4-1,0-2 1,-1 0 0,0-1 0,0-1-1,-1 0 90,22 11 1,-2-2 0,-9-3 0,-2-2-1,-8-5 1,-1 0 0,-7-4 0,-2 0-1,33 19 0,-19-13 0,-27-11 1,-8-8 182,-5-7 0,-10-3 0,-1-2 0</inkml:trace>
  <inkml:trace contextRef="#ctx0" brushRef="#br0">10928 10971 5821,'-59'25'0,"1"0"0,0 0 0,1 1 0,1 1 0,1 2 0,2 4 0,0 2 0,4 4 0,2 5 0,3 4 0,2 3 253,0 7 1,2 3 0,2 5-1,6-7 1,2 4 0,1 1 0,1 2-254,-2 2 0,1 2 0,1 1 0,-1 2 0,5-7 0,-1 1 0,0 1 0,1 1 0,0 0 0,0 3 0,1-1 0,-1 1 0,0 0 0,0-1 0</inkml:trace>
  <inkml:trace contextRef="#ctx0" brushRef="#br0">9434 4322 8553,'-44'4'0,"9"10"0,14 17 144,13 18 0,15 28 0,8 10 0,-3-41 0,1 1-30,1 2 0,2 0 0,-1-1 0,1 0 1,0-2-1,0-1 0,-1-3 0,1-1-24,15 35 0,-6-12 1,-6-24-1,-5-10-211,-3-13 1,-10-13-1,-1-18 147,-8-12 0,-6-21 0,-4-6 0,-1-8-116,-2-7 1,7-2 0,9-5 0,3 3-72,2 3 1,12-5 0,6 8-1,4 5 358,6 7 1,-5 13 0,1 10 0,1 8 242,1 6 0,13 12 0,-6 10 0,3 16-281,3 12 0,8 12 0,-2 10 0,3 0 62,2 5 1,1-1 0,-2 2 0,2-1-185,1-1 1,0-7-1,-4-11 1,-3-3-168,-3-3 1,-4-4 0,-6-4 0,-3-8-37,-2-7 1,-5 2 0,-6-5 0,0 1-288,0 1 1,-1-6-1,1 4 1,0-1 118,-1 1 0,3-5 0,3 1 0,5-7 334,4-8 0,8-8 0,2-13 0</inkml:trace>
  <inkml:trace contextRef="#ctx0" brushRef="#br0">11337 4542 8123,'19'-7'0,"-4"-1"319,-1-1 0,-7 16 0,-1 17 1,-5 13 428,-1 10 1,-5 21 0,-2 4 0,0 3-827,0 2 1,-3 2 0,4-13 0,3-5-276,1-7 0,-3-7 1,0-7-1,0-8 165,-2-9 1,5-6 0,-5-3-480,0-3 1,0-17-1,-4-15 1,6-10 295,3-13 0,2-19 0,2-5 1,3-7 505,6-3 1,8 1 0,2 7 0,0 10 174,2 12 1,-6 18 0,6 5-1,0 11 306,3 9 1,-2 17 0,2 11 0,2 10 10,2 9 0,5 9 0,-2 3 0,-3 2-655,0 3 1,-1 1 0,1-3 0,-4-4-253,-5-4 0,-5-9 1,-6-4-1,-4-4-295,-5-6 0,-2-3 1,-6-8-1,-7-1 575,-6-3 0,-15-4 0,2-7 0</inkml:trace>
  <inkml:trace contextRef="#ctx0" brushRef="#br0">11447 5045 8094,'35'30'413,"6"-4"1,10 2 0,19-5-1,9 0-542,-36-12 0,1 0 0,0 0 0,1-2 1,41 1-1,-10-6-125,-4-8 0,-4-13 0,-5-13 0,-2-9-1117,-3-6 809,-4 8 0,-7-22 1,0 10-1</inkml:trace>
  <inkml:trace contextRef="#ctx0" brushRef="#br0">12641 4165 8094,'-47'7'0,"-3"11"0,1 17 0,5 15 265,4 17 0,10 9 0,11 8 0,8 2-112,11-4 0,16 0 0,17-14 0,15-3-258,13-6 1,-17-30-1,4-4 1,7-1-1,2-2 1,3-1-1,2 0-451,5-3 0,3 0 0,7 2 0,1 0 1,2 1-1,-1-1 0</inkml:trace>
  <inkml:trace contextRef="#ctx0" brushRef="#br0">12594 16158 9786,'-65'8'0,"-1"0"0,4 0 0,0 1 0,6 2 0,2 4 223,9 4 1,5 4-1,-20 28 1,31 22-1,13 4-187,14 5 1,20 2 0,-2-38 0,4-1 0,5 1 0,4-1 0,5-2 0,2-1-368,5 0 0,2-2 0,2-4 1,3-2-1,2-1 0,3-3 1,1-3-1,2-2 84,0-2 0,1-2 0,5-2 0,0-3 1,-6-4-1,0-3 0,1-4 0,0-5 194,-1-3 1,0-6 0,1-7 0,-1-6 0,-5-10 0,-4-5 0,-2-2 0,-3-4 82,0-6 0,-3-3 0,0-5 0,-3-3 0,-5-5 0,-3-3 0,-2 2 0,-3 0 62,-1-1 0,-2-1 0,-1-13 0,-3-2 0,-2 5 0,-2 0 0,-1-3 0,-3-2 18,-1 1 0,-1 0 1,-3 2-1,-1 1 1,-4 4-1,-3 2 1,-2 6-1,-4 3-10,-1 4 1,-5 3-1,-9 6 1,-6 6 0,-6 7-1,-6 8 1,-5 5 0,-3 8 27,-7 5 0,-5 10 0,-18 13 0,-3 11 0,25-2 0,1 3 0,-1 4 0,-3 4 0,-2 4 0,1 2-154,-4 4 0,0 3 0,0 5 0,12-4 1,0 3-1,1 3 0,0 1 0,-1 3 0,0 2 1,1 2-1,2 0 0,-1 4 0,2 1 0,1 1 1,2 2 25,1 1 0,2 2 0,1 1 0,0 1 0,0 2 0,1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22091 13832 7723,'-39'-14'0,"-1"1"0,0 3 501,3-2 1,-1 5 0,1 2 0,2 5-199,2 5 1,2 12 0,-3 15 0,0 10 0,-3 12-294,2 14 0,2 7 0,17-30 0,0 3 0,1 0 0,1 1 0,0 1 0,1 0 261,2 0 1,1 1 0,4 5 0,2 0-300,0-1 1,3 0-1,3 1 1,3 0-1,1-3 1,3-1-1,3-3 1,3-1-24,1-2 1,3-1-1,2-2 1,5-2 0,2-4-1,3-2 1,2-3-1,2-3-112,3-3 0,3-3 0,2-5 0,3-3 1,3-4-1,1-3 0,0-1 0,0-2 63,1-1 1,1-3 0,2-3-1,0-4 1,-2-3 0,-2-3-1,0-5 1,-1-3 8,0-3 1,-2-3 0,3-7 0,-3-4 0,-5-3 0,-2-4 0,-1-1 0,-2-2 198,-1-2 1,-2-2-1,-1-2 1,-3-2-1,-1-3 1,-2-1 0,-2-1-1,-3 0 45,-1-4 0,-3 0 0,-6 1 1,-3 0-1,-1-2 0,-2-1 1,-2 4-1,-1 0 206,-3 4 0,-2 1 0,-4 1 1,-4 2-1,-4 8 0,-5 3 0,-26-29-96,-11 20 0,-12 19 0,-13 31 0,36 8 1,-1 4-366,-3 5 1,-1 3-1,-10 6 1,-1 4-1,6 4 1,0 1-1,-3 3 1,-1 1-493,2 1 1,-1 1 0,-4 7-1,0 1 1,5-5 0,0 0-1,2-1 1,0 1 593,3 0 0,-1-1 0,1-4 0,1 1 0,6 0 0,1 2 0,-2 1 0,0 0 0</inkml:trace>
  <inkml:trace contextRef="#ctx0" brushRef="#br0">21430 9022 7963,'9'-26'-69,"-4"1"0,-3 1-264,-2-1 1,0 6 0,0-2 682,0 4 1,-7 8 0,-5 4 0,-7 3-12,-7 2 0,-9 7 0,-2 4 0,0 4 0,1 6-14,-1 5 1,0 4 0,7 2 0,4 1-179,5 3 0,4 3 1,3 5-1,3-4-225,6-2 0,3 4 1,2-5-1,2-2 49,3-2 0,4-9 1,7-3-1,0-3-96,-1-3 1,1-6 0,0-4 238,-1-3-151,1-2 0,-7-2-177,-4-3 0,-3 2 1,-4-6-1,-3 2-316,-6 3 1,3-3 0,-3 2-1,1 0-802,1-2 1332,-5 5 0,5-12 0,-6 6 0</inkml:trace>
  <inkml:trace contextRef="#ctx0" brushRef="#br0">21556 8975 7963,'16'0'298,"0"7"0,-1 3 1,1 4 226,0 2 1,-2 1 0,-2 4-1,-3 4-496,-2-1 0,-2 6 0,-5-4 0,0 2-120,0-2 1,-5 2-1,-2-7 1,0-2-427,0-1 0,-4-2 517,6-1 0,0-6 0,5-2 0</inkml:trace>
  <inkml:trace contextRef="#ctx0" brushRef="#br0">21902 8723 9145,'-16'-15'127,"1"-1"0,8 7 1,5 6-778,5 6 1,3 11-1,-6 7 1,0 0 649,0 2 0,-7 1 0,-2 8 0</inkml:trace>
  <inkml:trace contextRef="#ctx0" brushRef="#br0">22390 8865 8038,'-30'0'0,"4"2"0,5 1 49,3 2 1,-3 8-1,0-1 1,0 5 199,-1 4 1,4 5-1,-1-3 1,5 0 6,3 0 1,3 3 0,-3-5 0,6 0-191,3 1 0,2-4 1,2 1-1,3-5-104,6-4 0,4-4 0,5 2 0,1-1-525,-2-3 1,4-8 0,-2-3 0,-1-3 142,3-8 1,-5 3 0,4-8 0,-1 0 342,0-3 1,0 2 0,-5-1 0,0 3 106,-1 2 1,-6 3 0,-2 3 0,-2 2 296,1 1 1,-1 6 365,-5-6 1,-2 8-394,-3-2 0,1 5 0,-4 5-159,1 5 0,0 10 0,3 2 0,-1 3-55,1 3 1,3 7 0,2 1 0,3 1-31,1 1 1,6 3 0,-4 6 0,1 0 23,5 0 0,-1 4 1,0-1-1,-1-2 5,1-3 1,-5 2 0,-2-10-1,-3-2-33,-2-2 0,0-3 0,-2-4 0,-5-7-50,-9-7 0,-1 0 0,-9-6 0,-1-3-220,3-1 0,-6-4 1,4-3-1,-2-7 161,2-7 1,-2-6 56,7-6 0,0-8 0,5-1 0</inkml:trace>
  <inkml:trace contextRef="#ctx0" brushRef="#br0">22767 8818 7393,'16'0'0,"-1"0"-208,1 0 1,0 12 0,0 5-1,-3 4 463,-2 2 0,3 10 0,-5-1 0,-1 3 1,-2 3 1,-5-5 0,-1 6-1,0-4-79,0-4 1,0 2 0,0-12 0,0-2-158,0-1 0,0-2-153,0-1 1,-1-6 0,-3-6-41,-1-6 0,0-11 1,5-9-1,1-1-1,5-4 0,4-9 1,11-5-1,5-1-184,4 1 0,1-4 0,1 8 0,-1 1 284,1 6 0,-3 12 1,-1 1-1,-3 8 671,-2 3 1,3 3 0,-5 9 0,-2 8 138,-2 6 1,-8 5 0,-4 9 0,-3 4-443,-2 5 0,0 7 0,-2 2 0,-3-2-961,-5 1 0,-4 6 0,-4-4 667,-3-1 0,4-2 0,-6-2 0</inkml:trace>
  <inkml:trace contextRef="#ctx0" brushRef="#br0">22452 7938 7928,'-43'-21'59,"-4"0"0,-1 1-113,5 3 1,-10 1 0,-1 0 0,-9 3-284,-5 2 0,-14 4 1,-2 9-1,39 0 0,-1 1 348,-1 1 1,0 3 0,-3 1 0,0 3 0,0 0 0,-1 2 0,0 1 0,1 2 4,-1 2 0,0 2 0,-1 4 0,0 1 0,1 2 0,2 2 0,1 0 0,2 1 62,3 2 0,0 1 1,-2 3-1,1 1 1,5 0-1,1 0 1,0 1-1,1 1 38,2 0 0,0 0 1,3 0-1,1-1 0,1 0 1,1 1-1,1-1 1,0 1 155,1 1 0,0 0 0,1-2 0,1-1 0,-17 33 0,9-2 33,10 0 0,9 2 0,16-5 0,5-1-417,9-3 1,12 2-1,12 2 1,5-4-112,10 0 1,6-7 0,7 0 0,3-1 127,1-1 0,-31-25 1,0 0-1,-2-1 1,-1-1-1,1 2 1,-1 0 17,0 1 0,-1 0 1,35 23-1,-34-24 0,1 0 1,-2-1-1,1-2 36,37 24 0,-35-23 0,0-1 0,33 12 0,4-3 62,2-5 0,3 0 0,0-7 1,-3-2-20,-2-1 1,7 1-1,-8 0 1,1-3 151,0-2 0,7 2 0,-7-11 1,0-2 60,0-1 0,1-11 0,-8-6 1,0-11-115,0-9 0,-2-6 1,-5-9-1,-2-4-109,-3-4 0,1-7 1,-7 8-1,-3-4-12,-5-2 1,-6 2 0,-8 1 0,-4 4-323,-5 2 1,-5-3-1,-5 3 1,-6-1-836,-3 1 1177,-2-5 0,5 8 0,-3-6 0,-6-3 0,-5-1 0,-1-2 0</inkml:trace>
  <inkml:trace contextRef="#ctx0" brushRef="#br0">21273 9588 8241,'16'-9'249,"0"-3"1,-1 5-382,1-2 1,-5 4 397,-1-6 0,-8 8 0,-2-2 1,-9 3-4,-5 2 0,-9 0 0,-3 0 0,-5 2-104,-6 3 1,-3-3 0,-7 3 0,0-3-133,-1-2 1,1 0-1,0 0 1,2 0-746,3 0 1,5-2 717,11-3 0,-4-11 0,6-8 0</inkml:trace>
  <inkml:trace contextRef="#ctx0" brushRef="#br0">23679 9352 7821,'7'-24'0,"-4"-4"0,8 5 0,1-1-91,2-4 1,7-9-1,0-5 1,-4-3 190,-4-3 1,-6 0-1,-7-7 1,0-6 239,0-5 1,-14-14-1,-7-1 1,-7-3-242,12 42 0,0-1 0,-2-4 0,-2 0 1,-2 1-1,-2 1 0,-2 0 0,-4 2-11,-2 1 0,-4 2 1,-3 2-1,-4 3 0,-2 5 1,-2 4-1,-3 2 0,-2 3 46,-2 2 0,-2 5 0,-7 3 0,-1 4 0,-2 5 0,-1 2 1,-2 3-1,0 3-755,1 3 1,0 3-1,-5 4 1,2 3 620,11 1 0,0 2 0,-5 1 0,2 1 0,10 1 0,2 2 0,-2 1 0,1 0 0</inkml:trace>
  <inkml:trace contextRef="#ctx0" brushRef="#br0">17657 9682 7966,'-21'-21'-102,"0"0"1,2 2-1,1 0 1,1 0 0,-4-2-122,-5 1 1,-4-2 0,-3-1 0,-6 0-1,-6-1 978,-6-1 0,-6 6-355,4-2 0,-11 4 1,-1 3-1,-5 3-43,-5 6 0,-2 3 0,-5 6 0,-2 6-337,0 11 0,37-7 1,0 2-1,4 2 1,0 2-1,-3 3 1,0 0-18,-1 1 0,-1 2 1,-3 6-1,1 1 1,4-1-1,1 1 0,0 1 1,-1 2-10,0 0 1,0 3 0,3 1-1,2 2 1,0 0 0,2 1-1,2 0 1,2 0 52,3-1 1,-1 1 0,-2 4 0,1 1 0,4-2 0,2 0 0,1 0 0,1 1-24,3-1 1,1 0-1,2 3 1,2 0-1,2-4 1,2-1-1,0 0 1,2 0-3,0 0 0,3 1 1,3 1-1,1 0 1,0 40-1,5-2-139,5-4 0,11 7 0,10-8 0,6 0-95,4-4 0,10 0 0,8-7 0,4-2 140,-27-33 1,2-1 0,32 29 0,-28-32 0,1 0 0,1-3 0,1 0 31,0-1 1,2-1-1,4-3 1,2-2 0,-2 0-1,1-1 1,-1-2-1,0-1 5,0-1 0,1-2 0,6 1 0,0-3 0,-1-2 0,-1-2 0,3 0 1,-1-2 24,1 0 1,0-2-1,2-4 1,-2-2-1,-2 0 1,-1-2 0,1-1-1,-1-2 32,0-1 1,0-1 0,6 0 0,-1-2 0,-5-2 0,-2-2 0,1 1 0,0-1 14,-1-1 1,-1 0-1,-4 1 1,0 0 0,-1-1-1,-1-2 1,0 1 0,0 0 31,0-2 1,0 0 0,35-20 0,-7 0 0,-4-3 291,-3-2 1,0-8 0,-14-3-1,-4-4 3,1-2 0,-13-5 1,-3-4-1,-6-5-297,-5-8 0,-13 40 0,-1-1 0,-2-1 0,-1-1 0,-1 1 0,0 0 35,-1 0 1,0 0 0,-3 0 0,-1 0 0,-2 1 0,-1 1 0,-10-41-44,-4 8 0,-14 9 0,-3 1 1,-9 7-313,-6 9 1,-13 1-1,-2 16 1,-8 6-211,-2 6 0,31 16 1,-2 3-1,-2 1 0,0 1 1,0 2-1,-1 2 463,1 3 0,-1 0 0,1-2 0,-1 1 0,2 6 0,-1 1 0,-1 1 0,-1 1 0,1 1 0,-1 0 0</inkml:trace>
  <inkml:trace contextRef="#ctx0" brushRef="#br0">27216 9981 7838,'9'-7'0,"5"3"0,-3-4 0,3-1 0,1 2 0,1 0-198,0 3 0,5-3 1,-2 0-1,-3 0-46,-4 0 1,-2-3 1118,6 5 0,-5-7-692,-1 1 1,-1-3 0,3-2 0,-2 1-93,3-1 0,1-2 0,1-2 0,1-8-175,0-7 1,-2-4-1,-2-6 1,-1 1 130,1 0 1,-3-10 0,-1 7 0,-1-2 73,-3 0 1,-1 2 0,1 0 0,1 0-32,-2 0 1,-1 0-1,-2-1 1,0 1-112,0 0 0,-2 0 1,-1-2-1,-4-2-28,-2-1 1,4 1 0,-5 8 0,-3 1 55,-1-2 0,-1 1 1,-1-1-1,0 4 6,0 1 1,1 1 0,-3 3 0,-1-3 6,-2-3 1,-5 6 0,3-1-1,0 3-5,1 1 1,-6-5 0,3 1 0,-1 3-8,0 5 1,0-2 0,-6 4 0,1-4 6,-1-1 1,-4 1 0,-3 2 0,-1 4 54,-4 1 0,-3-5 0,-3 3 0,-5-1 59,-1 0 1,-6 2 0,-10-4-1,-3 3-119,-6 3 1,38 11-1,-1 1 1,0 1 0,-1 2-1,-2-1 1,0 0-93,-3 0 1,-2 0 0,-3 1 0,0-1 0,3 0 0,0 0 0,-2 0-1,-1 0 52,0 0 0,0 1 0,-3-1 1,-1 0-1,-1 0 0,0 0 1,-2 0-1,0-1-149,-1-2 1,0 1-1,0 1 1,0 0-1,-1-1 1,0-1-1,-1 2 1,-1 1 136,-2 0 1,0 0 0,1-2 0,0-1 0,-2 0 0,0-1 0,0 1 0,0 0 44,2-1 1,-1 1-1,-7-2 1,0 0-1,6 1 1,0 1 0,-2-1-1,0 0-87,-3-2 0,0 0 0,-1 0 1,0 0-1,2-1 0,1 0 1,0 1-1,0 0 116,0 0 0,-2 0 1,-7-3-1,-1 1 1,7 3-1,0 0 1,-2-2-1,0 0-28,0-1 1,-1 1-1,-5 0 1,0 0-1,3 1 1,1 0-1,-1 1 1,-1 2-143,-4-1 0,1 1 1,1-2-1,0 0 1,-1 1-1,0 1 1,-1 0-1,0-1 134,-1 1 1,0 0 0,24 3 0,0 1 0,0 1 0,-24-2 0,-1 0 0,1 0 0,-1 0-1,3 0 0,-1 0 0,24 3 1,0 0-1,0 0 0,1 0 1,1-1-1,-1 1 0,-28-3 0,0 0 16,27 3 0,1 0 0,-1 0 0,-27-3 1,0 0-1,27 3 0,0-1 0,-1 1 1,2 0-1,-1 0 0,1-1 20,0 1 0,2 0 0,-3 0 0,-4 1 0,-1 0 0,0 1 1,6 0-1,1 0 0,0 1 0,-3-1 0,1 1 0,-1 0-1,0 0 0,1 1 0,-1 0 1,-4 0-1,-1 1 0,0-1 0,2 1 1,-1 0-1,0 0 0,0 0 1,1 0-1,-1 0-86,-2 0 1,1 0 0,-1 0-1,-1 2 1,-1-1 0,1 2-1,3-1 1,0 0 0,1 1-1,0-1 1,0 0 0,1 1 44,-1-1 1,0 0-1,-1 1 1,-5 0 0,-1 2-1,0-1 1,4-1-1,1 1 1,0-1 0,-1 1-1,1 0 1,1 0-64,1 0 0,1-1 0,-1 1 0,-4 0 0,-1 1 0,1 0 0,5-1 0,1-1 0,-1 0 0,0 1 0,1 1 0,-2-1 58,0-1 1,-1 1 0,0-1 0,1 1 0,0 1-1,1-2 1,0 0 0,1-1 0,-1 0 0,1 1-1,0 0 1,-1 0 47,1 1 1,0 0-1,-1 0 1,-4-1-1,-1 0 1,1 0-1,6 0 1,2 0 0,-1 0-1,-2 0 1,-1 0-1,0-1 4,-1 1 0,0 1 0,0-2 0,2 0 1,1 0-1,0-1 0,-1 2 0,0 0 1,0 0-1,2 0 0,0 0 0,0 0 39,-1 0 1,-1 0 0,1 0 0,-1 0 0,0 0-1,0 1 1,2 1 0,-1-1 0,2 1 0,-29 1 0,1 0-122,3 0 0,1-1 0,-1-3 0,0 1 0,3 1 0,0 1 0,1-1 0,0 0-16,1 1 0,1-1 0,-4-1 0,1-1 0,4 3 0,1-1 0,-1 1 0,0-1 12,1 1 0,-1-1 0,0-3 0,1 1 0,4 1 0,1 1 0,1-1 0,0-1 45,1 1 1,0 0 0,-2 2 0,1 0-1,4-2 1,0-1 0,-1 1 0,1 0 32,1 0 1,1 1 0,4-4 0,1 1 0,1 2 0,0 0 0,0-2 0,1 1 25,0 1 1,0-1 0,-3 0 0,0 0 0,6 2 0,2 0 0,-1 0-1,1-1-104,2-1 0,-1 0 0,-5 1 0,1 1 0,5-1 0,0 1 0,0-1 0,-1 1 26,0-1 0,1 1 0,2 1 0,0 0 0,3-1 0,1-1 0,-40 6 44,4 3 1,-1-3 0,9 0 0,0 0 285,4-1 1,-4-3 0,12 4 0,2 0-160,4 0 0,3-1 0,3 6 0,4 0 219,-1 4 0,6 3 0,0 0 0,1 3-306,4 1 1,2 11-1,2 1 1,-1 8 182,1 8 1,5 4 0,1 12 0,3 4-232,2 4 0,3 8 0,1 3 0,2-1-9,4-3 0,3-39 0,1 1 1,3-2-1,1 1 0,-1 40 24,1-3 1,2-5-1,0-2 1,0-5-82,0-5 1,0-8 0,0-13 0,0-6-197,0-4 0,0-1 1,0-11-1,0 1-236,0 0 1,0-2 0,-2-7 484,-3-4 0,-4-3 0,-6-7 0</inkml:trace>
  <inkml:trace contextRef="#ctx0" brushRef="#br0">5991 8110 8213,'0'9'124,"0"7"0,2 0-62,3 8 1,5 11-1,11 5 1,5 6-100,4 8 0,2 0 1,-1 2-1,0-2 20,1-4 0,6-2 1,4-8-1,4-11 35,1-11 0,5-9 1,2-13-1,2-6 387,4-11 1,3-19 0,3-9 0,4-5-327,-35 24 0,2 0 0,2-4 0,2 0 0,4-3 0,2 1-562,5-2 1,0-1-1,0-4 1,0 0-1,7 0 1,-1-1 0</inkml:trace>
  <inkml:trace contextRef="#ctx0" brushRef="#br0">15849 9902 7918,'10'-10'-507,"3"-1"473,4-1 0,-1-2 0,7-3 1,-3-3-1,1-1 43,-1 2 0,-3-5 1,-1-1 270,0 1 0,-2-6 0,-2 4 0,-2-4-94,2-1 1,2-2 0,0-4 0,-1-3-66,-3 0 1,-1-11-1,3 2 1,-1-5 60,1-5 1,0-1-1,0 1 1,-1 1-197,1-1 1,-3-2-1,-1-2 1,-1 2-40,-3 3 0,-2-1 0,-2 5 0,0-1 98,0 1 0,-7 4 0,-6 4 0,-4 1 132,-4-4 1,-5 4 0,3 4 0,-1 3-71,-4 3 0,-2-2 1,-1 4-1,-1 3-21,1 1 0,4 1 0,0 0 0,-5 3-102,-3 3 0,-3-4 1,1 3-1,-3 2-15,0 3 0,-11-6 1,2 8-1,-5-1-57,-5-1 0,-1 8 0,-1 1 0,0 2 123,-4 4 0,-8-4 0,-1 1 0,-1 3-77,2 1 1,-9 2 0,2 0-1,-4 0-16,-2 0 1,-3 0-1,0 0 1,43 0-1,-1 0 41,0 0 0,-2 0 0,-7 0 0,0 0 0,5 0 0,1 0 0,-1 0 0,-1 0-47,1 0 1,-1 0 0,-4 0 0,0 0 0,0 0-1,0 0 1,-1 0 0,-1-2 130,-1 0 1,1-1 0,0 2-1,1 0 1,-1-2 0,0-1-1,-1 2 1,0-1-43,-1 1 0,-1-1 0,-5-1 0,1 1 0,8 1 0,0 0 0,-1 0 0,-1-1 0,2 1 1,-1 1 0,-2 0 0,0 0-1,-1 1 1,1 0 0,1 0 0,-1 0 3,0 0 0,0 0 0,-2 2 0,0 1 0,3 1 0,1-1 0,0 1 0,0 1-14,2 0 1,1 2-1,-5 2 1,1 1-1,3 1 1,2-1-1,-2 1 1,0-1-38,0 2 1,0-1-1,2-2 1,0-1-1,0 4 1,-1-1 0,2 0-1,0-1 8,0 1 1,-1-1-1,-1 1 1,0-1-1,6-2 1,0 0-1,3 0 1,0 0-10,-40 7 1,1 1 0,3 0 0,3-1 51,4 1 0,15 0 0,1-2 0,7-2 80,4-2 1,-1 1 0,13 5-1,3-2-65,5-4 1,0 4 0,7-3-1,2 1-14,1-2 0,2 4 0,1-3 1,1 4-47,3 6 0,-1-1 0,5 6 0,0 2 90,0 1 1,2 8-1,5 2 1,0-1-175,0 0 0,0 6 0,0-2 1,0 3-32,0 3 0,0-3 0,0-1 0,0-4-26,0-2 0,0 4 1,0-5-1,0-2 15,0-2 0,-7-2 1,-4 1-1,-3-3-277,-1-2 0,-6 2 1,0-4-1,1-1-375,3-3 0,-4 2 794,0-2 0,-7-7 0,4-7 0</inkml:trace>
  <inkml:trace contextRef="#ctx0" brushRef="#br0">8868 8786 8162,'-9'-24'538,"-3"-4"1,7 7-430,1 2 0,10 8 0,4 8 0,6 8-339,5 11 0,1 8 1,6 15-1,-1 6 323,1 6 1,7 6 0,3-1-1,0 2 185,1 1 1,4-1 0,-1-11 0,4-3-141,1-8 1,0-8 0,0-17-1,1-6 106,-1-3 0,7-23 0,3-11 0,6-11-192,5-10 0,-1-1 1,-30 24-1,1-1 1,0 1-1,1-1-688,-1-1 1,1-1-1,4-2 1,1-1 433,-4 2 1,-1 0-1,2-7 1,0-1 0,-2 2-1,0 0 1</inkml:trace>
  <inkml:trace contextRef="#ctx0" brushRef="#br0">11289 13627 7827,'-43'-36'131,"-5"-3"1,1 1 0,0-2 110,0-1 0,9 8 0,-8 2 0,4 8 0,2 7-200,-4 6 0,-3 3 0,-5 10 1,-6 8 35,-3 10 0,-7 14 0,-4 12 0,35-18 0,1 3 119,-2 6 0,1 3 0,-1 3 0,2 3 1,5 2-1,1 3 0,1 1 0,1 2-145,0 1 0,3 2 0,4 2 0,2 2 0,2-2 0,3 0 0,2 2 0,3 0 61,1 1 0,3 0 0,4-3 0,2-1 0,4 0 0,3-1 0,1 0 0,3-1-182,2 1 0,3-1 0,2 2 0,2-2 0,4-3 1,3 0-1,0-2 0,3-1-45,1-3 0,2-2 0,4 1 0,3-3 0,3-3 0,3-3 0,2-2 1,1-1 0,5 0 0,0-3 1,1-6-1,0-3 1,5-1-1,1-3 1,-1-2-1,2-2 25,-2-4 0,2-1 0,4-2 0,0-2 0,-4-6 1,0-4-1,1 0 0,-1-4 90,2-3 0,-2-4 0,-1-5 0,-2-4 0,0-5 0,-3-5 0,-2-2 0,-1-4 55,-2-6 1,-1-3 0,0-4 0,-1-2 0,-3-3 0,-3-1 0,-4 0 0,-2-1 104,-2-1 1,-3-2-1,0-9 1,-2-2-1,-4 4 1,-3 0 0,-1 0-1,-1 0-16,-1 2 1,-3 0 0,-5-6 0,-2 1 0,-2 8-1,-2 1 1,-3 3 0,-3 0-19,-1 0 0,-3 3 0,-4 7 1,-4 2-1,-4 3 0,-5 2 1,-3 1-1,-3 3-49,-2 2 1,-5 3 0,-8 0 0,-5 6 0,-1 7 0,-2 5 0,-6 2 0,-2 4-242,-5 2 0,-2 6 0,-8 5 1,-3 6-1,-3 3 0,-1 4 1,1 5-1,1 4-504,-3 5 0,1 5 1,3 4-1,2 4 666,2 2 0,2 1 0,0 3 0,0 2 0,4 0 0,1 0 0</inkml:trace>
  <inkml:trace contextRef="#ctx0" brushRef="#br0">6148 12118 8032,'-16'-8'-233,"1"2"0,-1 6 0,0 6 257,0 4 1,-1 11-1,-6 5 1,-6 6 0,-8 3 289,-3 1 1,-2 8 0,-4-4 0,3 2 10,1 0 1,7-7 0,0 3-315,7 1 1,5-6-1,7 4 1,1-4-32,-1-2 0,7-1 1,4-2-1,3-4-26,2-1 1,13-2 0,4-5 0,7-1-18,10 1 0,-1 0 1,9 0-1,0-2 129,-2-4 0,11-3 0,-3-7 0,5 0 77,1 0 1,4 0-1,-4-3 1,2-4-46,3-4 0,-5-12 0,0 8 0,-3-3 54,-4 1 1,2-1 0,-12-3-1,-4-3 68,-5-1 1,-2-10-1,-8 1 1,-6-10-61,-3-10 0,-6-13 1,-8-9-1,-7-8-100,3 40 0,-2-1 1,-1-8-1,-2-1 0,-4 4 1,-2 1-61,-3-2 0,-1 2 0,-2 3 0,-3 1 0,-2 2 0,0 1 0</inkml:trace>
  <inkml:trace contextRef="#ctx0" brushRef="#br0">23883 13046 7814,'16'-9'-195,"5"-5"1,0 5 0,-2-1 396,-1-1 0,-3 6 0,-1-5 10,-3-3 0,1 5 1,-7-3-1,0-1 1,1-2 88,-1-2 0,0 1 1,-5-3-1,-2-1-206,-3-2 1,-4-5 0,-8 3 0,-4-1-97,-5-4 0,-4 3 0,-5-1 0,-5 0-7,-7 1 1,-11 1-1,-1 5 1,-8-2 24,-6 2 0,-9 1 1,-4 4-1,-1 2-37,42 7 0,-1-1 0,1 1 0,-1 0 1,0-2-1,0 0 0,1 1 0,1 0 100,-42-5 1,39 7-1,0 0 1,-37-9-1,39 9 1,1 0 0,-1 0 0,1 1 0,-4 0 0,0 0 0,1 3 0,1 0 1,-2 0-1,0 0-45,-3 0 1,-1 0 0,-1 1 0,1 0 0,-1 1 0,-1 1 0,3 1 0,-1 1-133,2-1 1,-1 1 0,-1 2-1,-1 0 1,3-1 0,1 0 0,0 2-1,0 1 34,1 2 1,0-1 0,1 2 0,1-1 0,0-1 0,1-1 0,-40 12 87,4-1 0,6 2 0,14 1 0,3 0 142,6-1 1,0 6 0,3-2 0,5 2-158,4-1 1,3 6 0,6-4-1,-1 5-27,1 6 1,-1 5 0,1 8 0,1 3 88,4-1 0,-4 20 0,4 6 0,12-36 0,0 2 18,1 3 0,0 0 0,-2 5 0,0 2 0,3-2 1,0 1-1,-1 3 0,1 1-97,2 4 0,-1 0 1,0-1-1,0 1 0,0 3 1,1 1-1,0-2 0,0 0 41,1-1 0,1 0 0,0 4 0,0 1 1,0 0-1,1 0 0,-1-1 0,0 0 1,0-2 1,0-1 0,2-3 0,2 0 0,-1-3 0,1 0 0,0-2 0,1-1-47,1 0 1,0-2 0,1-3-1,1-1 1,0 0 0,0-1 0,0 0-1,0 0-20,-1-1 1,2 1-1,1 5 1,3 1-1,-1-4 1,2 0-1,1-1 1,2 0-33,1-2 1,1-1 0,8 38 0,7-6 0,4-6-19,5-4 1,5-4-1,9-9 1,2-6 27,1-7 0,20-8 0,3-11 0,9-9-1,-40-12 1,2-1 0,6-2 0,1-1 0,4 0 0,2-1 0,1-1 0,0 0-62,1 0 1,0-1 0,9-3-1,0 0 1,-4 0 0,-1-1 0,6-1-1,0-1 74,-2-1 1,1-1 0,10 0 0,-1 1 0,-5 2 0,-1 0-1,3 0 1,0 1-65,3-1 0,1 0 0,1-1 0,1 0 0,-1-1 0,0-1 0,-1 0 0,-1-2-12,-1 1 1,0 0-1,2-3 1,-2 0-1,-7 1 1,-2 0-1,0-2 1,0-1 88,-2-1 0,1-1 0,3-2 0,-1 0 0,-6 1 1,-2 0-1,-1-1 0,0-2 57,0-1 0,1-1 1,0 3-1,0-1 0,-4 1 1,1 0-1,-1 0 1,-1-1-18,-1 1 0,0-1 1,0-3-1,0 1 1,-6 4-1,-1 0 1,0-1-1,-2-1 50,-1 0 1,-1-2 0,0 0 0,-1-2 0,-3 0 0,-1 0 0,-2-1 0,0 0-49,1-1 0,-1-1 0,-3-3 0,-2-2 0,0-2 0,-1-2 0,-2 0 0,-2-2 35,-1 0 1,0-2-1,-1-8 1,-1-2-1,-3-3 1,-1 0-1,0-6 1,-2-2 60,1-3 0,-1-2 1,-2-10-1,-3-3 1,-1-4-1,-1-1 1,-5 27-1,0 0 0,0-1-130,-2-4 1,0 0-1,-1-1 1,-1-7-1,1-1 1,-3-1-1,0 1 1,-2-1-1,0 1 1,-1-2-1,1-1 1,-2 1 99,1-1 0,-1 1 0,-2-2 0,-2-3 0,-3-1 0,-1 3 0,-1 7 0,-2 1 0,-2 2 0,-1 2 0,-2 0 0,-3 2-138,1 4 1,-3 1-1,-4 1 1,-5 1-1,-4 2 1,-3 4-1,-21-13 1,-6 6-1,20 22 1,-3 3 0,-3 2-265,-4 2 1,-2 3 0,-3 4 0,-5 5 0,-4 5 0,1 2 320,1 4 0,-1 2 0,0 1 0,-4 0 0,1 0 0,-1 0 0,3 1 0</inkml:trace>
  <inkml:trace contextRef="#ctx0" brushRef="#br0">28333 7922 7836,'0'17'185,"0"8"1,1 13 10,5 18 0,2 24 1,-1-31-1,0 2 0,0 2 1,-1 2-1,-1 4 0,0 1 433,1 0 0,0 0-645,-2 2 0,-1-1 0,4 0 0,0 0 1,-1-1-1,-1-1 99,2-1 1,0-1 0,-2-8 0,0 0-1,0 2 1,1 1 6,0-2 0,0-1 1,-2-1-1,-1-1 1,2 40-1,-3-8-85,-2-8 1,5-6 0,0-20 0,-1-5-556,-2-8 0,-2-8 109,0-8 0,0-16 0,0-12 1,0-16-103,0-12 0,-2-20 0,-2-10 0,-3-10 158,3 36 0,0-1 385,-2-8 0,1-1 0,1 2 0,-1 0 0,2-7 0,0 1 0</inkml:trace>
  <inkml:trace contextRef="#ctx0" brushRef="#br0">28490 8393 7805,'2'-38'544,"3"-4"1,-3 5 0,3 6-225,-3 8 1,-4 13 0,-3 6 0,-6 9-77,-3 11 0,-8 14 0,-5 14 1,-2 6-143,-3 8 0,-1-2 0,-2 1 1,-2 1-316,2-2 1,4-4-1,3-12 1,4-6-146,1-6 1,2-16 0,5-2 0,2-8-298,4-7 1,4-13-1,12-13 1,6-11 654,7-9 0,13-12 0,8-8 0</inkml:trace>
  <inkml:trace contextRef="#ctx0" brushRef="#br0">28238 8409 7805,'56'-59'0,"-2"6"0,-1 13 335,-1 10 1,2 8 0,-3 8 0,1 3 46,-1 6 1,2 3 0,-5 2 0,-4 2-2,-4 3 1,-3 2 0,-7 5 0,-4-3-1829,-5-2 1447,-11 5 0,-17-17 0,-10 3 0</inkml:trace>
  <inkml:trace contextRef="#ctx0" brushRef="#br0">28301 6806 7889,'-7'-14'0,"-3"3"167,-4 6 1,5 5-1,4 5 117,3 6 1,-3 12-1,0 10 1,-1 12-34,-1 11 0,6 10 0,-6 6 0,1 1 155,1 2 0,0 4 1,5-11-1,0-3-91,0-6 0,0-5 0,0-8 1,0-4-106,0-6 1,0-10-1,0-5 1,0-3-365,0-2 149,0-8 0,0-9 1,0-15-1,0-10-529,0-9 0,12-5 1,6-11-1,4-3-186,6-4 1,2-5 0,1 13 0,1 4 547,-1 8 1,-1 8 0,-2 7 0,-2 9 307,2 6 1,0 2 0,0 8 0,-2 3 532,2 6 1,-3 8 0,-1 4-1,-1 3 204,-4 7 0,2-1 1,-4 4-1,-3-2-680,0-3 0,-5 0 0,0 1 0,-2-1-237,-4 1 1,-1-3 0,-2-1 0,0-3-211,0-3 0,0-1-1852,0-5 1,4-7-1,4-6 2106,8-6 0,10-13 0,-1-8 0</inkml:trace>
  <inkml:trace contextRef="#ctx0" brushRef="#br0">29355 7199 7889,'-16'2'0,"0"3"1207,1 5 1,-6 11 0,-2 7 0,0 5-1118,0 4 0,2 0 1,6-6-1,-1-1-197,0-4 1,2-3-1,4-8-2165,5 1 1914,3 0 1,9-9 0,3-7 0,4-9-140,2-5 1,5-7-1,0 0 1,-2 4 728,-1 5 0,-3 5 0,1 7 0,0 0-52,0 0 1,-2 7 0,-2 5 0,-2 7 918,2 7 1,-3 2 0,0 0 0,0-2-627,-1 2 1,1-3 0,3-1-1,-1-1-765,1-4 1,2-9-1,2-4 1,1-5-492,4-1 0,-2-7 0,8-5 1,1-7 172,1-7 0,3-9 0,-1-4 0,-1-1 37,-4-3 0,4-1 1,-6 0-1,1 4 622,-4 2 0,-6 3 1,-2 10-1,-5 8-56,-1 5 755,-1 8 1,-6-1 0,0 10-1,-2 7 9,-3 8 0,3-1 0,-3 7 0,3 2-613,2 2 0,2 6 0,3 1 0,4-2-146,-1-2 1,1 2 0,-5-2-1,1-3-23,-2 0 1,-1-2-1,-2-2 1,0-5-116,0-4 1,-7-1-165,-3 0 0,1-8 0,-2-4-37,-1-8 1,3-10 0,1-7 0,1 0-1166,3-1 1,2-3 1505,2-6 0,-7-8 0,-1-1 0</inkml:trace>
  <inkml:trace contextRef="#ctx0" brushRef="#br0">30094 7026 8149,'15'0'548,"1"0"0,-2 9 1,-2 6-1,-3 10-180,-2 4 0,-2 15 0,-3 3 1,2 2-159,1 0 0,0-2 0,-5 0 1,0-1-30,0-4 1,-5-4 0,-2-6 0,-2-3-82,-3-3 0,0-3 0,-1-9 0,3-3-282,-2-6 0,5-5 0,3-7-380,8-9 1,11-7 0,12-8-1,4-2 96,6-4 1,-4 7-1,5 3 1,-1 9 437,0 4 0,-6 7 0,-6 5 0,-3 9 525,-2 9 1,-3 8 0,-3-1 0,-2 2 120,-1 3 1,-8 0 0,2-1-1,-3-2-798,-2-2 1,0 3-1743,0-5 1922,0-7 0,7-14 0,2-9 0</inkml:trace>
  <inkml:trace contextRef="#ctx0" brushRef="#br0">28364 5077 8011,'-14'40'-118,"4"9"1,4 14-124,5 14 1,1-31-1,0 2 1,0 6 0,0 2-1,0 4 1,1 0 271,2 5 0,0 0 0,-2-6 0,1 0 0,3 0 0,1-1 0,-1-4 0,0-3 109,-1-2 0,1-2 0,2-1 0,0-3 0,2 29 0,-1-9 2,-2-9 1,1-12 0,-2-5-1,-2-6-58,-1-5 0,-4-3 0,-3-9-286,-5-4 0,1-11 1,-2-17 201,-1-12 0,-2-15 0,-2-11 0</inkml:trace>
  <inkml:trace contextRef="#ctx0" brushRef="#br0">28364 5187 8032,'-54'-25'32,"7"10"0,0 11 0,8 9 94,6 11 1,0 14-1,-4 15 1,-5 8-169,-3 4 0,1 11 0,6-10 0,8-4 54,6-3 0,4-6 1,10-3-1,5-5-87,3-4 0,2-9 0,3-3 1,6-3 94,7-2 1,12-2 0,3-4 0,9-5-207,6-3 1,13-2-1,8 0 1,6 0 185,7 0 0,-29-6 0,1-2 0,1-1 0,-1 1 0</inkml:trace>
  <inkml:trace contextRef="#ctx0" brushRef="#br0">28065 5375 7886,'-21'-1'115,"1"-4"1,6-4 0,12-7 0,11 0 192,11 1 1,10 1 0,7 3 0,5 6 0,3 3 1,2 2 1,4 9-1,0 7 1,-2 10-86,1 9 0,1 0 1,-6 7-1,-3 0-54,-5-2 0,-6 3 0,-3-8 0,-5-3-563,-5-4 1,1-11 0,-9-1 391,4-9 0,2-5 0,0-2 0</inkml:trace>
  <inkml:trace contextRef="#ctx0" brushRef="#br0">27154 4275 7986,'5'-21'0,"2"-1"-221,1-3 1,-2-3 2,4-8 1,-6 2 0,1-1 0,-3 6 0,-4 3 454,-3-2 0,-6 0 0,-10 1 0,-5 8 185,-4 7 1,-1 5-1,-1 7 1,1 4-156,0 6 0,1 7 1,4 15-1,6-1 87,8 1 1,0-1 0,7 1 0,3-1-127,6 1 0,11-3 0,11-1 0,4-3-287,2-3 1,4-2 0,3-10 0,-1-5-182,1-3 1,2-4-1,-2-5 1,-1-7-454,1-5 1,-3-14 0,-4 0 0,-2-4-538,-4-1 0,-5-11 1230,-11 2 0,4-11 0,-5 2 0</inkml:trace>
  <inkml:trace contextRef="#ctx0" brushRef="#br0">27358 3316 7986,'-21'-8'107,"0"2"1,4 8 0,4 9 274,8 10 1,3 17 0,2 7-1,0 4-218,0 7 1,2 4 0,3 3 0,6-2 22,3-4 0,7 4 0,1-5 0,1 0-269,0-3 0,-2-5 1,-5-2-1,-1-4-281,1-6 1,-6-2 0,-1-5 0,-2-2-487,-3-6-174,-3-11 1023,-1-3 0,-7-14 0,-1-2 0</inkml:trace>
  <inkml:trace contextRef="#ctx0" brushRef="#br0">27751 3914 7986,'0'26'0,"0"0"347,0 2 1,7 2-1,3 3 1,3 4 24,-3 5 0,4-1 1,-5-2-1,0-8-733,-4-1 1,-3-7 0,-1-2-2151,5-4 2511,-5-8 0,6-2 0</inkml:trace>
  <inkml:trace contextRef="#ctx0" brushRef="#br0">27955 3568 7973,'-15'0'232,"1"2"1,3 3-568,6 5 0,5 10 0,5 2 0,6 3-256,3 3 0,1-4 591,1 2 0,7 1 0,1 4 0</inkml:trace>
  <inkml:trace contextRef="#ctx0" brushRef="#br0">28380 3804 8643,'-25'17'0,"-3"2"484,-1 2 0,-8 7 0,9 0 0,-3 5-241,1 4 1,9 5-1,2-7 1,5-4-342,3-3 1,8-7-1,-1 4 297,8-3 0,5-2 0,8-10-96,4-5 0,2-3 0,3-4 1,-7-3-959,-7-5 1,2-11-1,-3-6 1,3-2 222,2-3 0,-1-4 0,1-1 0,-2 4 591,-4 5 1,4 0 0,-5 7 0,2 4 296,-1 4 1,-5 6 41,6 7 0,-8 9 0,4 5 0,-1 7 81,-1 3 1,5 8-1,-3 8 1,2 5 225,3 10 0,2-1 0,2 3 1,0 3-364,-1 1 1,-4 0 0,-2-3 0,-2-8-140,-4-6 0,-3-6 0,-5-6 0,-7-3 73,-8-2 1,-4-5 0,-9-8 0,-2-1-148,-2-3 0,-7-8 0,4-2 0,0-9-456,3-5 0,4-10 1,2-8-1,1-8-1441,4-5 0,10-4 1868,11-4 0,3-3 0,2-6 0</inkml:trace>
  <inkml:trace contextRef="#ctx0" brushRef="#br0">28490 4071 7965,'38'0'257,"1"0"0,6 0 0,1 0 212,3 0 0,6 0 0,-2-2 0,-4-1-343,-6-3 0,1-4 0,-9 3 0,-5-2-140,-7-3 0,-8-7 0,-4-4 0,-6 0 145,-3 1 0,-2-5 1,-2 5-1,-3-1-73,-6 0 1,-8 8 0,-4 6-1,1 2-357,-1 3 1,-3 4 0,3 7 0,-1 7 16,-4 6 0,7 8 1,3-2-1,8 2-87,3-2 1,1 4 0,6-6-1,2 2 1126,3 0 0,9-6 1,9 1-1,2-4-366,2-1 1,3-7 0,3-4 0,2-3-465,2-2 1,5-7-1,-4-4 1,3-5-1345,2-5 1,3-3 0,1-8 0,-2 1 1416,-3 0 0,0-4 0,-9 3 0,-5 8-39,-3 5 1,-10 5 362,-4 3 1,-15 6 0,-1 12 0,-9 7 93,-7 5 1,9 4-1,-2-2 1,5 3-18,6 1 0,1 4 0,6-2 0,6 2-441,11 3 1,2-3 0,3-1 0,2-3 12,2-3 0,-4-2 1,-4-8-1,-2-3-17,-6-2 1,-7-2-1,0-5 30,-6 0 1,-6 0-1,-16 0 1,-3 0-203,-1 0 1,-4-7 0,2-4-1,-2-3-909,-3-1 0,8-6 1125,3 0 0,-4-7 0,1 3 0</inkml:trace>
  <inkml:trace contextRef="#ctx0" brushRef="#br0">29874 3552 7965,'31'-10'0,"2"1"0,2 2 553,2 4 1,3 13 0,-7 9 0,-3 9-350,0 11 0,-8 3 1,-2 3-1,-7 0-224,-2 4 1,-2 4 0,3-3 0,-3 4 145,-2 2 1,-2-5 0,-5 0 0,-2-6-28,-3-3 1,-11-9 0,-12-1 0,-5-10-817,-4-4 0,-12-10 717,2-2 0,-10-19 0,1-4 0</inkml:trace>
  <inkml:trace contextRef="#ctx0" brushRef="#br0">29763 4150 7950,'-15'-48'0,"1"1"0,3 2 334,6 3 1,17 2 0,11 5 0,14 0-219,15 5 0,14-5 1,-24 21-1,2 0 0,1 0 1,1 0-251,5-1 1,1 1 0,5 2-1,1 1-277,0 0 0,0 1 0,6 1 0,1 1 0,-1 0 0,-1 0 1</inkml:trace>
  <inkml:trace contextRef="#ctx0" brushRef="#br0">26588 4417 8213,'-7'-23'-121,"-7"11"0,-7-4 1,0 4-1,0 1-149,0 1 0,-14 6 0,-2 1 1,-8 6 1370,-8 8-961,-10 10 1,-5 5 0,-10 11-124,35-17 0,0 2 0,-3 4 0,-1 2 0,-1 2 1,0 1-1,0 2 0,0 2 61,2 0 0,0 2 0,-3 4 0,0 3 0,-3 4 1,-1 2-1,0 1 0,-1 1 84,2 1 0,0 1 0,-1 4 0,3 1 0,2-3 0,1 1 0,3 1 0,1 1-15,1-1 0,0 1 1,-1 8-1,2 1 1,6-7-1,2 0 0,0 0 1,0 0-122,0-1 0,1 1 0,1 1 0,1 0 0,0-3 0,0-1 1,2-3-1,1 0-33,0-2 1,-1-2 0,2-4 0,0-1 0,2-4 0,1 0 0,0-3 0,0-1-231,-19 30 1,-3-9 0,3-17 0,-2-5-523,3-4 0,-5-16 0,4-6 0,-3-8-366,-2-3 1,-1-14 1124,1-7 0,-2-12 0,0-3 0,2 1 0,4 1 0</inkml:trace>
  <inkml:trace contextRef="#ctx0" brushRef="#br0">23239 6146 8615,'-7'-9'551,"-4"4"1,-1 22-1,0 15 119,1 15-580,8 12 1,-1-14 0,1 3 0,2 2-1,2 1 1,-1 3 0,0 0 3,0 1 1,0 0 0,0 2-1,1-2 1,2-5 0,1-2-1,3-2 1,2-1 127,16 35 1,11-12 0,10-15 0,8-13 74,9-11 0,17-13 0,7-14 1,-37-5-1,2-3-283,5-3 0,1-3 1,9-7-1,2-4 1,4-2-1,1-2 0,3-4 1,2-1-603,2-4 1,0-1 0,-26 12-1,1 0 1,-1 0 587,3-4 0,-1-2 0,1 1 0,-1 2 0,0 1 0,0-1 0,-1-2 0,0 0 0</inkml:trace>
  <inkml:trace contextRef="#ctx0" brushRef="#br0">21258 7277 8126,'0'-22'-5,"0"-3"0,0-1-10,0 0 1,0 7-1,-4-4 1,-5 2 31,-6 0 12,-19-7 0,-1 5 56,-17-3 0,0-4 0,-10 4 0,-4-2 0,-2 0 122,-2 2 0,-10 7 1,-2 0-1,-6 5-189,43 8 1,-1 1 0,-7 1 0,0 0 0,2-2 0,1-1 0,-3 2 0,1 0-98,-2-1 0,-1 0 0,-3-1 0,-2 0 1,-2-1-1,0 0 0,-3 0 0,0 0 111,-4 1 1,-1-1 0,-2-3 0,-1 1 0,-6-2 0,-1 1-1,-1-1 1,1 1-124,-2 0 1,0-1 0,22 5 0,-2 0-1,2 0 1,-25-1 0,0 1 0,-2-1 0,0 0 108,0 0 1,-1 0 0,26 3 0,-2 0 0,1 0-1,3-1 1,0 1 0,0 0 0,1 0 0,-1 0 0,0 1-21,-3 0 1,1 1-1,0-1 1,1 2 0,1-1-1,-1 1 1,-1 2-1,1 0 1,-1 0 0,0 0-1,-1 0 1,1 0 7,-1 0 1,1 0 0,-2 0 0,-7 2 0,-1 1 0,0 1 0,5 1 0,2 1 0,-2 1-1,-2 1 1,0 1 0,-1 2-113,-1-1 0,-1 1 0,0 3 1,-3 2-1,0 3 0,0 0 1,2-1-1,1 0 0,0 2 1,3 0-1,-1 1 0,2 0 149,-1 3 1,2 0 0,0 0 0,1 0-1,0 0 1,2 1 0,5 0 0,2 1-1,0 0 1,2-1 0,1 1 0,1 0-2,-24 14 0,2 0 0,-2 1 0,4 0 0,11-2 0,3 1 0,1 0 0,1 0-117,2 2 0,1 0 0,1 0 0,2 0 0,3 2 0,1-1 0,3-2 0,1 0 2,1 0 1,2 1 0,1-2 0,1 0 0,0-2 0,1-1-1,1-1 1,2 0 14,2-2 1,-1 1 0,-3 3-1,1 0 1,2-2 0,1 1-1,-2 1 1,0-1-67,-1 0 1,0-1 0,1 2 0,2-1 0,-26 30 0,6-6-421,3-7 0,8-7 0,5-7 544,3-8 0,1 1 0,4-12 0,7-9 0,7-7 0</inkml:trace>
  <inkml:trace contextRef="#ctx0" brushRef="#br0">12736 7859 8381,'-26'-47'0,"-2"3"0,1 13 60,3 15 1,5 16 0,7 10-1,1 13-110,-1 10 1,3 20 0,-1 13 0,-3 11 55,6-32 1,0 1-1,2 0 1,0 0 0,0 4-1,1 0 1,0-2 0,1 0 190,1-1 0,1 0 0,3 0 0,3-1 0,1-1 0,3-1 0,16 38 50,5-7 0,8-12 1,7-12-1,10-10-70,7-9 1,17-9-1,1-15 1,4-8-59,2-8 1,-36-2 0,1-1 0,0-3-1,0 0 1,-1-2 0,1 0-597,-2 1 0,0-1 0,-1-1 1,0 1-1,37-5 477,-41 11 0,0 0 0,38-14 0,3 0 0</inkml:trace>
  <inkml:trace contextRef="#ctx0" brushRef="#br0">6368 9934 8109,'-38'-60'0,"-4"-4"0,-2-4 0,-1-6 0,-1-1 0,22 35 0,-1 0 0,0-1 0,0 0 0,0 1 0,1 1 0,-1 1 0,-1 1 1044,-26-31-1221,-8 7 1,1 22 0,-14 8 295,-11 8 0,-2 13 0,40 7 0,-1 2 0,-2 3 0,-1 1-130,-4 4 1,0 2 0,-4 4-1,0 4 1,0 4 0,-1 3-1,-1 2 1,0 2 31,0 2 1,1 3 0,-10 11 0,2 3 0,5 1 0,1 2 0,1 2 0,0 2 5,1 2 0,3 2 0,2 1 0,3 1 0,5-1 0,3 2 0,1 2 1,3 2 57,3 3 1,2 2-1,3 2 1,3 2-1,6-1 1,4-1-1,2 0 1,2 0-145,4-1 0,3 2 1,2 9-1,3 1 0,4-1 1,3 2-1,2 0 1,3 1-52,4 0 0,2-1 1,2-1-1,2 0 1,4 2-1,3 0 1,1-1-1,3-1-21,-7-26 0,0-1 0,2 1 0,0-1 0,0 1 1,2-1-1,2 0 0,1 0 0,1-2 0,-1-1 1,2-1-1,0-2 42,17 23 0,2-2 1,-16-24-1,2 0 1,1-2-1,2 0 1,1-2-1,1-1 0,1-1 1,2 0-1,0-1 23,2-2 1,0 0 0,1-2 0,25 13-1,1-2 1,3-5 0,1-2 0,1-3 0,1-3 10,-25-13 1,0-2-1,1-1 1,1-1-1,0-2 1,1-3-1,27-1 1,1-5-1,-1-4 1,1-6-1,-1-4 1,1-6-1,-28-1 1,0-3-1,-1-3 1,1-4 0,-1-2-1,-2-4 1,0-2-1,-1-2 1,-2-3 66,1-2 0,-2-3 1,-2-2-1,-2-3 1,-1-3-1,-2-1 1,-2-3-1,-2-1 1,-1-1-1,-2-3 1,-1-1-1,-2-1-33,-2-3 0,-1-2 0,-1-1 0,-1-3 0,-2-1 0,-1-1 0,-1 0 0,-3 1 0,0-1 1,-1 0-1,-2 0 0,-1 0 268,-1 1 0,-2-1 0,-1 0 0,-1-1 0,-1-1 0,-1 0 0,-3 4 0,0 1 0,-1 0 0,-1 2 0,-1 0 0,0 0-1,-1 1 0,-1 0 1,-1 2-1,-1 2 1,0 2-1,-2 0 1,-4-28-1,-3 1 0,-3 4 1,-3 0-178,-1 4 1,-5 2 0,-3 2 0,-5 3-1,-3 12 1,-4 3 0,-4 3 0,-3 2-111,-3 3 0,-4 4 0,-6 4 1,-4 5-1,-5 5 0,-4 5 1,-2 4-1,-3 4-204,-7 4 1,-3 7 0,21 10 0,-3 5 0,1 4 0,-4 3 0,0 5 0,0 4 244,-5 4 0,0 5 0,1 1 0,-3 2 0,0 3 0,0 3 0</inkml:trace>
  <inkml:trace contextRef="#ctx0" brushRef="#br0">5849 6004 8227,'-45'-45'0,"3"3"361,5 5 0,4 6 1,2 5-53,-1 5 1,1 5 0,1 5 272,4 6-667,-4 17 1,11 8 0,-6 16 0,3 6 0,3 4 235,1 1 0,9 5 0,4 2 0,5 0-31,5 1 0,4-3 1,9-7-1,2-3-137,7-5 1,2-6-1,3-6 1,-2-9-166,-4-9 0,3-6 0,-2-2 0,1-6-346,-2-9 0,-3-9 0,-8-13 0,1-7 76,0-6 0,-2-14 1,-2-1-1,-3-7 325,-2-8 0,-4 35 0,-1 0 0,-1 0 0,0 1 0,0 0 1,1 1 123,3-43 0,1 4 1,-6 10-1,-2 7 99,-3 6 1,1 8 0,-5 10 0,1 7 328,-1 7 1,4 11 0,-4 11 6,2 10 0,0 8 0,3 23 0,-1 7-27,2 10 1,1 13 0,4 5 0,1 0-230,2 0 0,8 1 0,-3-6 0,4-4-403,2 0 1,0-3-1,-2-2 1,-2-8-209,-2-2 1,-5-4 0,6-13-1,-1-2-220,-1-6 0,5-11 0,-3-6 167,3-8 0,3-13 488,4-15 0,-3-13 0,4-11 0</inkml:trace>
  <inkml:trace contextRef="#ctx0" brushRef="#br0">6101 5831 8380,'14'-38'0,"-4"6"0,-3 11 302,0 9 0,-3 5 0,5 9 1,-3 3 48,-2 6 0,3 10 0,0 5 0,0 4-204,0 1 1,3 6 0,-4 1-1,-1 1-269,2-1 1,-5 2 0,3-7 0,-3-3-766,-2 0 0,0-8 1,0-1-836,0-3 1722,0-16 0,0-18 0,0-17 0</inkml:trace>
  <inkml:trace contextRef="#ctx0" brushRef="#br0">6305 5564 8227,'5'-44'142,"1"8"0,1 1 90,-2 14 1,-3 16 0,3 17 0,-3 16-583,-2 12 0,0 5 0,0 4 0,0 2-1252,0 1 1602,7 8 0,1-11 0,8 5 0</inkml:trace>
  <inkml:trace contextRef="#ctx0" brushRef="#br0">6840 5564 8756,'-7'-16'0,"-4"2"0,-3 6 453,-1 8 1,-1 14-1,2 15 1,3 10-620,6 8 0,-2 7 0,0-5 1,0-4 46,0 1 0,-3-3 0,3-1 1,0-7 0,0-7 1,2 0 0,5-7-34,0-2 1,0-6-166,0-3 1,1-15-1,5-6 1,2-11 76,1-8 1,5-14-1,-3-3 1,1-2 162,-2 0 0,8 4 1,-6 5-1,0 8 219,2 10 0,-5 6 0,1 5 0,3 6 309,1 3 0,1 11 0,1 7 1,0 10-85,-1 9 0,-1 3 1,-1 8-1,-3-1-107,2 4 0,-5 7 0,-1-4 0,-5-1-150,-1-2 1,-12-2-1,-5 0 1,-6-1-44,-5-4 0,-7 1 0,-3-6 1,-1-4-452,1-5 0,-1-5 1,4-8-1,-1-1-840,1-3 0,7-4 1223,2-7 0,6-14 0,-2-4 0</inkml:trace>
  <inkml:trace contextRef="#ctx0" brushRef="#br0">6840 6004 8227,'31'-26'466,"1"0"0,1-6 1,4 10-1,5-1-250,3 0 0,0 2 0,-3 7 1,-5 2-747,-4 2 1,-7 4-1,-3-4 1,-5-2 95,-10-2 0,1-2 0,-4 0 1,-3 1 380,-5-1 0,-6 2 0,-7 3 299,0 6 1,-6 12-1,-3 7 38,1 5 0,1 8 0,9-7 1,2 1 9,1 2 0,6-5 1,-4 4-1,2-1-57,4 0 0,1 5 1,4-3-1,3 0-437,6 0 1,3-3 0,3-6 0,2-3-251,2-6 0,12-3 0,1-6 0,2-6-48,3-11 0,10-9 1,0-8-1,3-6 498,2-1 0,4-11 0,-8 11 0,-4 1-206,-8 5 0,-1 6 1,-4 4 452,-3 2 0,-9 12 1,0 9-1,-6 6 241,-4 6 0,-4 8 0,-7 10 1,0 4-269,0 5 1,0 7-1,0 1 1,0 2-99,0 6 1,0-3-1,0-6 1,0-2-232,0-3 1,0-2 0,-2-3 0,-3-4 35,-6-5 0,3-3 0,-3-5 0,-1-2-272,-2-6 1,-2-3-1,1-4-97,-1-3 1,7-11 441,4-10 0,-4-4 0,0-1 0</inkml:trace>
  <inkml:trace contextRef="#ctx0" brushRef="#br0">8302 5203 8614,'11'15'367,"-1"12"0,0 11 0,6 14 1,0 6-778,0 3 0,-2 2 0,-4 0 0,-5-2-12,-3-3 0,-2-4 0,-2-9 0,-1-3 237,-2-5 0,-11-6 0,2-5 1,-2-5 233,-3-3-49,0-9 0,-4 4 0,-1-4 0</inkml:trace>
  <inkml:trace contextRef="#ctx0" brushRef="#br0">8035 5501 8103,'-18'-33'38,"4"3"0,16 15 1,5-1-8,9 0 1,12 2-1,12 4 1,4 5-384,4 3 1,10 7 351,0 0 0,3 14 0,2-1 0</inkml:trace>
  <inkml:trace contextRef="#ctx0" brushRef="#br0">9167 5407 8413,'-7'-14'0,"9"3"238,12 6 1,15 5 0,13 4 0,4 1-124,1-2 1,5 4-1,4-1 1,2-3-203,1-1 1,6-2 0,-8-2 0,5-1 363,0-3 1,7 1 0,-1 5-1,-2 0-471,-1 0 1,-4 2 0,-4 1 0,-4 3-233,-4-3 0,-9-1 0,-5-2 0,-7-2-268,-7-3 0,-5 1 694,-6-6 0,-3-7 0,-7-8 0</inkml:trace>
  <inkml:trace contextRef="#ctx0" brushRef="#br0">9308 5391 8207,'-8'-16'510,"2"8"-99,12 3 1,2 3 0,10 2 0,1 0-303,2 0 0,7 5 0,-2 2 0,6 0-81,4 0 0,11-2 0,13-5 0,6-2-13,8-3 0,-30 2 0,2-3 0,4-2 1,2-1-1,3 0 0,2-1-35,2 0 1,2-1-1,5-3 1,1 0-1,3 1 1,1 0 0,2-2-1,1 0-100,4 0 1,1-1 0,-20 3 0,2 0 0,-1 0 0,-1 0 0,-1-1 0,2 1 0,2-1 0,2 0 0,0 0 139,2 0 1,0 0-1,1 0 1,5 0-1,1 1 1,1-2-1,-2 0 1,1-1-1,0 0 1,3 0 0,1 1-1,1-1-158,2 0 0,1 0 0,0 1 0,2 0 0,-1 2 0,1-1 0,4 0 0,0 0 0,0 0 0,-21 3 0,0 0 0,1 0 0,-1 0 119,1 0 1,-1 0 0,0 0 0,3-1 0,6-1-1,3 0 1,0 0 0,-2 0 0,-4-1 0,-1 1-1,0-1 1,0 0 0,1 1 0,1-1 0,-1 1-1,1-1-106,-2 1 1,0-1-1,1 1 1,0-1-1,8-1 1,1 1 0,1-1-1,-1 0 1,-4 0-1,0 1 1,0 0-1,1-1 1,2 0 0,0 0-1,0-1 1,1 1 138,1-1 0,0 1 1,1-1-1,0 0 0,4 0 1,1-1-1,0 0 1,-1 1-1,-3-1 0,1 0 1,-1 1-1,0-1 1,1 1-1,-1 1 0,1-1 1,0 0 10,-1 1 1,1 0 0,-1-1 0,2 1-1,-14 3 1,0-1 0,1 1 0,0 0 0,-2 0-1,13-1 1,-1 0 0,-1 1 0,1 0 0,1-1-1,1 2 1,-1-1 0,0 0 69,1 1 1,-1 0 0,0-1 0,1 1 0,-1-1 0,1 0-1,-1 0 1,0 1 0,-6 1 0,0 1 0,0 0 0,-1 0 0,-1 1-1,-1-1 1,1 1 0,-1 0 42,0 1 0,-1-1 1,1 2-1,0-1 0,-1 1 1,1 0-1,0 0 0,-2 1 1,16 0-1,-1 0 0,0 0 1,-1 0-1,0 0 0,0 1-123,-3 0 1,-1 0 0,1 1 0,2 0 0,1 0 0,-3 0-1,-12 2 1,-2 0 0,-1 0 0,-1-1 0,0 0 0,-1 1-9,-3-1 1,-1 1 0,0 0 0,1 0 0,-1 1 0,-1 0 0,20 0 0,-2 1 0,-5 1 0,-3 0 18,-3 0 0,-3 1 0,-10 2 0,-2 0 1,-4-1-1,-1-1 0,35 4-995,-14 0 0,-16-1 0,-19-6 526,-7 0 1,-12-14-1,-13-7 1,-6-7-340,-8-4 0,-3-4 0,-1-3 782,-1-1 0,4 2 0,-4-9 0,-3-4 0</inkml:trace>
  <inkml:trace contextRef="#ctx0" brushRef="#br0">22704 3018 8067,'-24'-30'442,"3"4"0,5 3-269,5 8 1,6 6-206,10 4 1,15 12-1,15 7 1,13 6 84,12 5 1,8 3-1,-27-11 1,2 1-1,3 0 1,0 0-1,4 1 1,0-1 137,2 2 1,1-1-1,4-3 1,1 1 0,-3 2-1,-2 0 1,2 0 0,-1-1 108,0 0 1,0 1 0,-2 0 0,-1 0 0,-6-2 0,-1 1 0,37 19 36,-12-3 0,-9 5 0,-18-2 0,-9-1-235,-10 3 1,-11 1 0,-21 7-1,-15 0 38,-22 0 0,-24 0 1,24-23-1,-4-2 0,-3 0 1,-2-1-2091,-3 1 1,-3-2 1525,-10 1 0,-3 0 0,-1 3 0,-2-1 0,20-7 0,-1 0 0,0 0 0</inkml:trace>
  <inkml:trace contextRef="#ctx0" brushRef="#br0">9859 4150 8191,'-35'-35'0,"0"5"183,0 11 1,9 12-1,-11 17 1,-5 15-1,-7 15-32,-9 17 1,25-20 0,-2 3 0,-1 6 0,-1 1 0,-1 1 0,1 2-6,0-1 1,0-1 0,3-1-1,0-1 1,5-2 0,1-1-1,2-1 1,3 0-30,2 1 0,3 1 0,3 1 0,2 1 0,7 1 1,2 1-1,1-1 0,2 0-136,1 0 1,4 0-1,8 4 1,6-1 0,5 3-1,6-1 1,6 3-1,3 0-1700,8 3 1,3 0 1718,2 4 0,2 1 0,5 1 0,1 0 0,1 1 0,1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11384 4574 8135,'-16'0'517,"4"0"-30,6 0 0,5-5 0,15-2 0,5 0-41,4 0 1,3-4 0,5 4 0,1 0-322,-1 0 0,1-3 0,-3 5-328,-2 1 0,0-3 0,-6 2 0,-1 1-535,-3 3 1,-1 1 0,-2 1-339,-4 5 1,-3 2 1075,-7 8 0,0 0 0,0-1 0</inkml:trace>
  <inkml:trace contextRef="#ctx0" brushRef="#br0">11211 4920 8263,'-30'22'0,"6"-4"257,8-6 1,11-8 0,15 1-114,11-3 1,19-15 0,7-2 0,4-3 239,3 1 0,0-1 0,4-1 0,-6-2-218,-3 2 0,-3 3 0,-3 4 0,-2 3-817,-3 2 0,-7-3 0,-6 4-1360,-2 3 2011,-2 1 0,-20 2 0,-2 0 0</inkml:trace>
  <inkml:trace contextRef="#ctx0" brushRef="#br0">11478 4605 8825,'-16'6'0,"2"1"0,4 1 548,5 5 1,3 6-1,5 3 1,6 1-443,7 0 0,3 5 1,-3 0-1,-1 5-127,1 4 0,-5 4 1,-3-4-1,-1-2-271,-3-2 0,-1-3 0,1-2 1,1-2 83,-1 2 1,-3-5-1,-2-4 1,-3-5-598,-1-4 1,-7-6 804,1 1 0,-3-10 0,-2-4 0</inkml:trace>
  <inkml:trace contextRef="#ctx0" brushRef="#br0">11777 4558 8135,'0'16'467,"7"5"1,3 2 0,4 1-387,2 4 0,-7 3 0,-4 4 0,-3 4-166,-2 1 0,-2-3 0,-3 3 0,-4-2 197,0-3 1,-5-2 0,5-3 0,1-2-248,2-2 1,5-7 0,1 2-2323,0-3 2457,0-10 0,-7 6 0,-2-5 0</inkml:trace>
  <inkml:trace contextRef="#ctx0" brushRef="#br0">11965 4700 8135,'0'-16'38,"0"7"1,0 9 0,0 12 0,-1 8-26,-5 6 0,5 4 1,-5 1-1,5-1 583,1-4 0,8 4 0,8-6 0,9-1-431,4-8 0,13-1 1,4-8-1,3-3-89,6-1 0,-2-2 0,-1-2 0,-3-3 43,-2-6 1,-6-8 0,-5-2 0,-4 2-321,-6 2 1,0-4-1,-8 0 1,-6 0-697,-3-2 0,-4 5 0,-7-2 0,-3 2 332,-6 2 1,-8 1 0,-4 1 564,-1 3 0,-9-10 0,-7 4 0</inkml:trace>
  <inkml:trace contextRef="#ctx0" brushRef="#br0">12374 4621 8135,'-29'-2'-2,"2"-1"257,6-2 0,9-1 157,2 6 0,6 2 0,1 3-77,6 6 1,1 10-1,4 7 1,1 5-61,0 4 1,-4 10 0,4-2-1,-2 1-132,-4-1 1,-1 4-1,-2-7 1,0 3-259,0 2 1,0-7 0,0-3 0,0-4 176,0-1 0,-5-3 0,-2-2 1,-2-6-965,-3-4 1,5-6 0,0-3 324,0-1 1,5-8-1,-3-10 385,3-3 0,2-2 0,0-1 1,2-2 291,3-2 1,4-5 0,7 3 0,1 0 202,4 0 0,3-3 0,8 5 0,-1 2 18,1 2 0,4 3 0,1 3 0,-4 6 48,-5 3 1,0 2 0,-7 0 0,-3 2 186,-6 3 0,0 4 1,-7 8-1,-3 3-340,-5 0 0,-13 8 1,-10-3-1,-4 1-318,-1 0 0,-1-5 0,1 4 0,-1-3-8,1-2 1,-1-3-1,3-3 1,1-3-1204,2-6 1,6-4 0,1-2 0,5-4 650,4-6 1,6-10-1,1-7 1,6-3 633,8-1 1,3-3 0,1 11 0,1 1-33,0 7 1,5 2 0,0 9 0,-2 2 581,-2 1 1,4 4 0,2 3 0,0 5 424,-1 4 1,-1 2 0,-3 2 0,1 1-783,2 2 1,0 0 0,-5-6 0,-1 1-766,1 0 0,-5-7 332,-1-4 268,-6-3 0,3-16 0,-7-4 0</inkml:trace>
  <inkml:trace contextRef="#ctx0" brushRef="#br0">12736 4322 8066,'-32'-15'892,"18"6"0,13 5-364,13 8 0,12 5 0,-4 6 0,-5 3-777,-2 3 1,-5 3-1,4 8 1,-3-1 63,-2 1 0,4-1 0,-4 0 0,0 1-431,0-1 1,5-6 615,-2-4 0,4-11 0,2-3 0</inkml:trace>
  <inkml:trace contextRef="#ctx0" brushRef="#br0">12956 4527 8066,'0'-16'0,"2"0"606,3 1 0,4 6 0,8 4 0,2 3-300,2 2 1,6 0 0,-5 0 0,1 0-829,0 0 1,-2 0-1,-6 0 1,1-2-1936,0-3 2457,0 3 0,-1-12 0,1 5 0</inkml:trace>
  <inkml:trace contextRef="#ctx0" brushRef="#br0">13302 4370 8066,'0'15'570,"0"1"0,0 1 0,-2 4-134,-3 6 1,3-3 0,-3 2 0,3 2-522,2 2 0,-2 0 0,-3-2 1,-4-4-417,1-1 0,-6 3 0,3-3 0,-3-1-623,-1 1 1,-1-4 1123,0-8 0,-7 3 0,-1-6 0</inkml:trace>
  <inkml:trace contextRef="#ctx0" brushRef="#br0">13035 4810 8163,'-16'0'0,"0"0"853,0 0-362,8 0 1,9 0 0,15-2 0,9-2-397,4-1 1,3-5-1,-1 3 1,1-2-19,-1-3 0,-1 3 1,-2 0-1,-2 1-659,2-1 1,-5 4 0,-2-4 0,-4 2-539,-1 3 1,-1 1 335,1-2 1417,0 3 0,-9-3-242,-7 10 0,-12 4 1,-11 8-1,0 2-51,1 2 1,-12 12-1,1 1 1,-4 2-27,-1 3 0,1 3 0,6-6 1,-1-1-310,1-2 0,1-1 1,4-2-1,3-4-1102,1-5 0,9-6 536,-2-4 0,11-6 0,4-10 0,11-7 561,8-8 0,12-11 0,10-9 0</inkml:trace>
  <inkml:trace contextRef="#ctx0" brushRef="#br0">13223 4935 8410,'26'-14'0,"-1"4"0,-2 5 0,-4 3 476,-2 2 1,-3 2 0,-2 3 0,-3 7-129,-2 7 0,-2 6 0,-5 6 0,-1 2 56,-5 4 1,-2-4 0,-8 6-1,0-3-353,1 1 0,1-2 0,1-7 1,3-4-751,-2-1 1,5-2-1,0-7 301,0-3 0,5-6-506,-3-10 1,10-9 0,4-9-1,1-3 595,1-8 1,-1 3 0,6-7-1,-2 1 347,-4 0 1,4-5-1,-1 6 1,2 2 317,1 7 0,8-1 1,-8 7-1,3 1 144,4 3 0,-5 8 0,2 4 0,-2 3 108,-2 2 1,-1 4 0,1 4-1,0 10-99,0 5 1,-8 8 0,-2 7 0,-5 1-336,-1-1 1,0-1 0,0-4-1,0 0-337,0-1 0,-7 3 0,-3-11 1,-2 1-105,1-4 0,-6-4 0,4-3 0,1-3-86,-2-6 0,0-4 0,-1-2 0,-1-6 353,0-9 0,-7-7 0,-1-8 0</inkml:trace>
  <inkml:trace contextRef="#ctx0" brushRef="#br0">13412 5234 8066,'0'-21'0,"0"0"0,2 2 15,3 1 0,4-3 1,8 1-1,2 2 307,2 6 1,7-2 0,-2 3 0,4-1 55,2 2 0,-1 3 1,-1 7-1,-4 0-1016,-5 0 1,-5 1-1,-6 6 638,-5 9 0,-10 7 0,-4 8 0</inkml:trace>
  <inkml:trace contextRef="#ctx0" brushRef="#br0">13428 5297 8066,'-37'24'0,"2"-3"739,5-3 1,16-9 0,21-4-622,18-4 0,13-13 0,15-5 0,6-4-699,7-2 1,4-5 580,4 2 0,3-11 0,-6-3 0</inkml:trace>
  <inkml:trace contextRef="#ctx0" brushRef="#br0">8758 5941 8084,'-31'2'116,"-1"3"1,8 9 0,3 11-1,5 3 1,4 5-119,1 0 0,8 9 0,-2 2 1,3 5 66,2 1 1,0-4-1,2 6 54,3-3 1,5 3 0,11 4 0,7 2 45,7 1 0,5 9 1,9-7-1,2 1-178,1-1 1,-20-29 0,1-1-1,32 21 1,4-1 91,-31-26 0,0-2 1,33 18-1,3-6 1,-1-6-215,-1-3 0,4-12 0,-2 0 0,-1-3 40,-5-2 1,6-6-1,-11 1 1,1-8 228,1-6 0,-9-4 0,-2-6 0,-2-6-1,1-10 0,-3-3 1,-6-3-1,-4-1-91,-1-3 1,-3-6 0,-6-1-1,-4 3-42,-5 1 1,-5-4 0,-6-1 0,-4 0 47,-5 0 0,-2 2 0,-5 3 0,-6-2 83,-7-1 1,-7-1 0,-11 6-1,-7 0 67,-6 0 1,-4-6 0,-8 1-1,0 1-59,-8 2 0,2 4 0,-2 1 0,1 6-160,1 5 0,-10 5 1,3 14-1,1 3-730,3 6 1,3 10 0,5 8 750,0 6 0,0 19 0,0 11 0</inkml:trace>
  <inkml:trace contextRef="#ctx0" brushRef="#br0">12075 5973 8037,'-26'-26'16,"2"1"0,1 2 3,4 4 1,-6 7 0,1 3 0,-4 1 0,-3 1-128,-8 0 0,-5 1 0,-3 6 1,-2 2 260,-3 3 0,-2 6 0,-6 10 1,3 7 218,-3 7 1,6 10 0,0 9 0,2 2-215,-1 3 0,3 8 0,8 3 0,7-1-33,7 1 1,2 5-1,10-1 1,7 4-104,6 6 0,10-3 0,7 4 0,10-1-140,-7-42 1,3 0 0,1 0-1,1 0 1,3-3 0,1-2-1,1 0 1,2-2-127,34 28 0,-27-32 0,1-3 0,38 19 0,-34-26 0,0-3 102,4-2 1,0-2 0,-2-3-1,1-1 1,0-5 0,1-2-1,1-2 1,1-3 103,1-4 1,1-2 0,0-3 0,-2-3 0,4-4 0,0-2 0,-1-3 0,-1-1-64,1-3 0,0-2 0,5-7 0,0-3 0,-1-3 1,-1-2-1,-1-3 0,-1-2 271,-2-2 1,-1-3 0,3-4 0,-2-3 0,-4-1 0,-3-1 0,-1-1 0,-1 0 26,-3 0 1,-1-1-1,0 2 1,-4 2-1,-7 8 1,-4 1-1,-3 4 1,-3 0 290,4-38 0,-12 4 0,-17 16 1,-18 5-274,-23 7 0,-17 19 0,25 21 0,-3 3 1,-4 3-1,-2 2 100,-3 2 1,-3 3-316,-15 6 0,-1 2 0,6-1 0,-2 1 0,-10 5 0,-2 2 0,2-1 0</inkml:trace>
  <inkml:trace contextRef="#ctx0" brushRef="#br0">8066 8771 8125,'-16'8'21,"1"-2"1,1-6 303,3-6 0,4 3 96,7-8 0,7 8-347,4-2 0,10 3 174,5 2-106,4 0 0,3 0 0,2 0-25,1 0 0,6 7 0,-3 2 0,-1 1-108,1 1 1,-3-1 0,-6 4 0,-2-2-199,-2-1 1,-7-8-1,2 2 1,-3-3-471,-2-2 1,-1 0-1,1 0-1122,0 0 1781,-8-7 0,6-9 0,-5-8 0</inkml:trace>
  <inkml:trace contextRef="#ctx0" brushRef="#br0">8648 8425 8654,'-7'-14'0,"-2"2"1387,0 1-1382,2 8 1,11 3 0,5 12 0,6 7-71,3 7 1,-1 4 0,-3 1 0,-1 1 151,-3-1 1,-1 4 0,1 0 0,-3-2 24,0 2 1,-5 0 0,1-3 0,-6 1-256,-7 3 1,-11-1-1,-6 5 1,-2 1-1452,-3-1 1594,-6 2 0,-2 12 0,-8 2 0</inkml:trace>
  <inkml:trace contextRef="#ctx0" brushRef="#br0">11730 7277 8168,'0'-15'-108,"0"-1"0,-2 0 16,-3 0 1,3 6 0,-3 0 0,3-3 0,2-1 362,0-1 0,0 4-204,0 1 1,-2 6 90,-3-1 0,3 10 0,-3 7 0,1 8-3,-1 6 1,3 9-1,-5 5 1,2 4-11,0 4 1,-6 10-1,4 0 1,0 5-7,0 5 1,0-4 0,4 4 0,-2-3-117,1-2 0,3-2 0,1-3 0,0-6-17,0-3 1,0-9 0,0-3-1,0-6-383,0-5 0,-6-3-249,1-7 0,-7-7 367,1-4 1,-1-16 0,2-4 0,3-5-1317,0-2 1575,5-10 0,-12-8 0,5-7 0</inkml:trace>
  <inkml:trace contextRef="#ctx0" brushRef="#br0">11525 7906 8129,'-2'-24'11,"-3"3"0,3 8 0,-5 5 0,2-1 294,0 0 0,-2 6-73,2-2 0,1 10 1,-4 5-1,1 6-142,3 5 0,2 3 1,2 10-1,0 0-63,0 3 1,7 5 0,4-5-1,3-2-52,1-2 1,1-3 0,2-4-1,1-5 192,2-4 1,7-8 0,-2-4 0,5-5-118,6-5 1,3-11 0,7-10 0,1-2-407,-1 2 356,0-4 0,0-1 0,0-9 0</inkml:trace>
  <inkml:trace contextRef="#ctx0" brushRef="#br0">12013 8912 7975,'0'-21'-128,"1"0"-64,5 2 0,-5 1 1,5 3 98,-5-1 1,-8 0 0,-5 2 8,-7 4 1,-6-2 148,-6 6 0,-7 1 1,-4 5 72,-4 0 0,-6 2 1,-4 5-1,-4 9-79,-4 8 0,-3 6 0,3 3 0,-1 2 67,2 1 1,-5 8-1,12-2 1,4 3 40,-1 3 0,10-1 0,4 2 0,4 1-86,4 3 1,5 6 0,14-1 0,3 1-4,2-1 1,9 6-1,10-4 1,9-3-18,10-1 0,9 2 0,15-4 0,6-2-149,5-3 1,-24-24 0,3-3 0,0-4 0,1-4 0,3-1 0,0-2 1,1 0 0,1-2 0,4-5 0,0-1 0,0-3 0,-1-2 0,0-4 0,0-4 63,0-3 0,0-4 0,1-4 1,-1-5-1,-4-4 0,-2-4 0,-1-4 1,-2-1 112,0-4 1,-3-2-1,0-3 1,-3-3-1,-8-1 1,-3-3-1,0 0 1,-3-1 126,-3-1 1,-2-2-1,-6-2 1,-2-2-1,-4 4 1,-2 0 0,-5 2-1,-2 2-80,-4 2 1,-4 1 0,-10 1 0,-6 4 0,-6 8 0,-6 5 0,-5 4 0,-3 4-138,-6 6 0,-3 3 0,-4 0 0,-1 3 0,-3 7 0,-2 3 0,-4-1 0,0 0 0</inkml:trace>
  <inkml:trace contextRef="#ctx0" brushRef="#br0">20959 7733 7942,'-7'-17'129,"-4"-4"0,-3-4 132,-1 1 0,-3-4 1,-1 5-166,-2-1 1,-7 5 0,2-2-1,-4 3 1,-1 2 0,-3 2 70,-2 4 0,-6-2 0,-9 6-223,-1 3 0,-13 1 1,1 4-1,-6 3-42,-5 6 1,-2 10 0,-4 5 0,40-11 0,-2 1 76,-1 2 1,-1 1-1,-1 0 1,0 2 0,-2 3-1,1 1 1,1 0-1,0-1 39,1-1 1,1 1 0,-4 4 0,0 0 0,2-3 0,1 1 0,0 1 0,1 2 28,0 0 1,0 1-1,3 2 1,0 1 0,3-4-1,1 1 1,1 2 0,1 1-26,-1 0 1,2 2-1,-1 2 1,2 1-1,1-2 1,2 1 0,2 0-1,0 1-10,-19 36 1,23-34-1,1 2 1,-15 38 0,19-38-1,1 0-16,2 0 1,1 1 0,-10 41-1,2-2 1,9 2-24,6 0 1,4-38 0,2 0-1,4 33 1,3 0-101,6-4 0,10 5 1,7-5-1,7-1 30,7-3 0,5 1 0,5-6 0,6-3 67,3-2 1,-28-31-1,2-2 1,35 17 0,2-1 5,3-2 1,5-7 0,-39-17 0,0 0 0,41 15 4,-38-16 1,0-2 0,0-2 0,1-2 0,2 1 0,0-1 0,0 0 0,1-1 26,-1 1 0,2-1 1,5 1-1,0-1 0,-4-3 1,-1 0-1,4-1 0,-1 0-9,0 0 1,1-1 0,3-3 0,0-1 0,-2 2 0,0-1-1,0-1 1,1-2-50,-2 0 0,2-3 1,3-2-1,1-2 1,-3-4-1,0-2 1,1-1-1,-1-1 54,0-2 0,0-3 0,1-5 0,0-2 0,-5 2 1,-1 0-1,1-4 0,-1 0 43,-1-1 1,-1-1-1,1-1 1,0-2 0,-2 1-1,0 0 1,-2 0-1,-1 0 71,-1-1 0,-1 0 1,-1 1-1,-2-2 1,-2-2-1,-2-2 0,-2 1 1,-2-1-54,-1 1 1,-3-2-1,0-7 1,-1-2-1,-4 5 1,-1-1-1,-1-2 1,-2 0 132,-2 1 1,-2-2 0,0-5-1,-1 0 1,-2 2 0,-3 1-1,1-2 1,-2-1-63,-1 0 1,-2 0 0,0-1 0,-3 0-1,-3 3 1,-1 1 0,-2-1 0,-1 1-128,-2 0 0,-2 0 0,-6-5 0,-3 1 0,0 7 0,-1 1 0,-3 2 0,-1 0 2,-2-1 0,-3 3 1,-2 5-1,-3 2 1,-4-1-1,-2 1 0,-4 2 1,-2 3-189,-3 1 1,-3 3 0,-6 1 0,-2 4 0,-4 4 0,-3 2 176,-6 0 0,-1 4 0,-1 1 0,-2 2 0,-6 3 0,-2 0 0,-1 0 0</inkml:trace>
  <inkml:trace contextRef="#ctx0" brushRef="#br0">10409 6004 8077,'0'-9'-431,"0"1"1,0 3 76,0-6 230,0 4 1,0-7 275,0 4 1,2-3-1,1 1 376,2 2-461,1 6 0,-5-3-31,5 7 1,-3 0 0,8 0-1,1-2-63,2-3 0,3 3 1,4-5-1,5 2 14,4 0 0,3-5 1,4 3-1,5-2 54,3-3 1,8 3-1,3-3 1,3-4 31,6-3 0,8-4 0,0 4 1,4-4-25,2-1 1,-37 11 0,1-1 0,3-1 0,-1-1 0,3 0 0,0 1-32,2-1 0,0 0 1,2 0-1,1 1 1,-2-1-1,1 0 1,0 0-1,1 1-68,0-1 0,0 0 0,6 0 0,-1-1 0,-2 0 0,-2-1 0,2 0 0,0 1 57,0 2 1,0 1-1,-1-2 1,0 0-1,0 4 1,0 0 0,0-1-1,0 0 41,0-1 1,0 1 0,3 3 0,0-1 0,0-1 0,1 0 0,0 0 0,0 0-22,2-1 0,1 1 1,0 2-1,0 1 0,1-2 1,-1-1-1,1 2 1,0-1-30,0 1 1,0-1-1,3 0 1,1 0 0,0 1-1,0 0 1,1 0 0,1-1-106,-1 2 1,0-1 0,-1 1 0,0-1 0,4 0 0,0 1 0,0-2 0,-1 1 94,2 0 1,0 1 0,4 0 0,0 0-1,-5 1 1,-1-1 0,1-1 0,0 0 9,-2 0 0,1-1 0,11 0 1,1 0-1,-8 1 0,0 1 0,3-3 1,0 1-72,1-2 0,1 1 0,1 3 0,-1-1 0,2 0 0,-1-1 0,-1 2 0,-1 1 96,0 0 1,0 0-1,3 0 1,0 0-1,-4 1 1,0 0-1,-2 1 1,0 0 19,-3 0 0,1 2 0,6 2 0,-1 0 0,-2-1 0,-1 1 0,-1 1 0,0 0-16,1 1 0,0 0 0,6 0 0,-1 0 0,-6 0 0,-1 0 0,-1 1 0,1 0-6,-3 1 1,1 1-1,10-1 1,-1 0 0,-7 2-1,-1 0 1,0 1 0,-1-1 8,-2 0 1,0 1 0,3-1-1,0 1 1,-7 0 0,-1 2-1,1-1 1,1 0-2,2 3 1,0-1 0,-3 0 0,-1 0-1,1 3 1,0 1 0,-4-2 0,0 1-52,-2-1 1,-1 1-1,2 2 1,-1 2 0,-6-2-1,-1 0 1,0 1 0,0 2 28,-2-1 1,0 1-1,4 2 1,0 1-1,-4 0 1,-2 0-1,1 0 1,0 1-12,1-1 0,0 0 0,0 0 0,1-1 0,-2-2 0,0 1 0,-3-1 0,0 1 0,-2-2 0,0 2 1,5 3-1,1 0 1,-6-4-1,0-1 0,0 2 1,1-1-4,-3 1 1,1-1-1,2 0 1,-1 0-1,0 0 1,0 1-1,-2 0 1,0 1 2,0 0 0,-1 1 0,0 1 1,-1 2-1,35 18 0,-5 2 193,-6 1 0,1 11 0,-11-3 1,-1 5-60,-5 3 0,3 10 0,-9-8 1,2 2-87,-2 3 0,-4-2 0,-6-2 1,-1-3 148,0 0 1,-4 6 0,-3-6 0,-3 6-121,-7 3 0,-3 4 0,-8-4 0,2 0 222,-1 4 1,-9 1 0,-6-7-1,-1 2-252,1-1 1,-6-4 0,5-6 0,-1-4 56,-1-4 1,7-9 0,0-4-1,2-2-168,0-3 1,-2-5 0,3-1-116,-1-3 0,0-1 0,3-7 1,-1-2-577,-2-1 1,-8-6 0,3 4-498,-4-2 0,-2-2 1256,0-5 0,1-7 0,-1-2 0</inkml:trace>
  <inkml:trace contextRef="#ctx0" brushRef="#br0">22751 7042 7912,'-10'-30'0,"1"4"0,0 6 0,2 7 185,0 2 0,-5 8-148,2-3 0,-4 13 1,0 7-1,1 7 70,3 4 0,-1 1 1,-3 7-1,2 4 169,2 5 1,1 3-1,-2 4 1,6 0-164,4-2 0,1 7 0,0-10 1,3-2 17,7-2 1,3-5-1,15-9 1,5-7 157,7-7 1,11-5 0,3-7 0,2-1-145,3-5 0,8-8 0,2-8 0,3-3-1467,3-3 1,0 0 1321,-1 2 0,3-10 0,-6 2 0</inkml:trace>
  <inkml:trace contextRef="#ctx0" brushRef="#br0">16321 6271 8125,'-6'-22'-20,"1"-3"-174,2 1 1,-4 1-1,1 7 1,3-1-1,-1-2 1,-1-4 12,-5-1 1,-4-1 162,-2-1 1,-1-4 0,-4 6-1,-6-2 198,-2-1 0,-10 3 0,-3-2 1,-3 5-68,-2 3 0,-6 4 0,-1 4 0,-4 5 188,-6 3 1,-1 4 0,-8 5-1,-1 8-141,3 10 1,-10 6 0,6 6 0,4 5-23,4 3 0,-3 2 0,11 4 0,1 5-35,3 7 1,4 5 0,9 0-1,7 4-94,7-1 1,5 10 0,9-5-1,4 1-69,5 0 0,12 3 0,8-6 0,12 3 49,7 1 1,14-6-1,-20-38 1,1 0-1,34 29-49,-29-34 1,0-1 0,2 3 0,2-2 0,4-3 0,1-2 0,2 0 0,1-2-5,0-2 1,1-2-1,3-2 1,1-2-1,-5-2 1,1-1-1,0-3 1,0-2 55,2-1 0,0-2 0,0 0 0,0-2 0,-3-3 0,0-1 0,-1-3 0,-1-1 46,40-12 1,-5-12 0,-6-11 0,-5-5 61,-3-6 0,-4-3 0,-2-8 0,-4-1 192,-6 2 1,-6-10-1,-13 5 1,-4-7-83,-5-4 1,-10-3 0,-6 0 0,-5 3-143,-5 3 0,-6-1 0,-12 10 1,-8 4 41,-9 2 1,-13 5-1,-6 15 1,-7 6-332,-8 7 0,-13 10 1,41 13-1,-1 1 1,0 2-1,0 1-104,-2 3 1,0 3-1,-5 2 1,0 3-1,-1 8 1,0 5 324,-4 2 0,1 2 0,2-1 0,0 2 0,-8 7 0,-1 3 0,-2 3 0,-1 1 0</inkml:trace>
  <inkml:trace contextRef="#ctx0" brushRef="#br0">15251 7403 7580,'2'-10'-627,"3"1"353,6 2 682,3 2-304,-5 5 0,-2 7 0,-7 3-74,0 4 1,0-3-1,0-1 32,0 2 0,0-3 1,0 1 18,0 3 1,0-5-1,0 3-48,0 1 0,0 2 1,0 2-1,0 0 8,0-1 1,0 6 0,0 2 0,0 0 13,0-1 1,0 5-1,0-5 1,0 1-15,0 0 1,0 3-1,0-3 1,0-1 4,0 1 1,0 0 0,0-2 0,-2 3-7,-3 1 0,1 4 1,-6-3-1,-1 4 9,2 2 1,-5-1 0,4 0 0,-4 1 5,-2-1 1,6 4 0,-1 0 0,-1-3-7,-2-3 1,-2 4 0,1-6 0,-1 2-74,0 3 1,2-3 0,2-1 0,2-1 56,-3 1 1,-1-4 0,-3 2 0,-1 0 6,3-1 0,-8-2 0,11-6 0,0 2-38,-2 2 1,0 0 0,0-5 0,1-2-48,3-4 1,1 4 0,-3-3 0,3 3-16,2 1 0,-5 1 0,1 0 45,-3 0 1,6-6 0,1-1 0,2 0 25,-1-1 0,-4-3 4,5 6 0,-2-8 15,1 3-109,5-5 1,-13-1 87,3 0 0,2 2 0,-1 2 33,-2 1 0,3 0 0,-2-3-50,-1 3 0,4-3 0,-1 5-6,2 0 0,-5-5-5,1 3 1,4-2 0,0 1 57,0 1 1,-2 2 43,-6-2 0,4-3-131,1 3 0,4 2-30,-4-1 0,1 0 0,-3-2 56,2 1 1,6 2 0,-3-3 3,0 1 1,-2 5 0,-5-3 65,4 2 0,1-5 1,4 1 0,-4 2-30,-7-2 0,6 2-18,-1-2 1,3-1 0,-5 5 0,5-1-5,1 1 0,-4-4 1,4 4-1,-1 0 16,-5-1 0,1-2 0,0 4-13,1 2 0,1 2 1,-6 2 0,0 0 0,6-6 0,0 1-5,-3 1 0,-1 0 0,0 0 0,2-3 45,2-2 0,-1 5 1,-5-1-24,1 3 1,1-4 0,1 1 0,3 1-5,-2 2 0,-2 2 0,-2-1-20,0 1 0,1 0 0,-1 0 0,0-1 5,0 1 1,1-2 0,-1-2 0,0-1 70,1 1 1,-1 2 0,0 2 0,0-1-55,1 1 0,-1 5 0,-2 0 0,-1-2-31,-2-1 0,-1 3 1,2 1-1,-1 1 33,2 0 0,-4 5 0,3-4 1,-1 2-3,-2 0 1,4-1 0,-6 3 0,1 0 53,-1 5 1,-1-2-1,-7 6 1,0-4-5,1-1 0,-6 4 0,10 3 0,0-1-54,-2 1 1,1 3 0,-3-4-1,1 2-28,-1 4 0,1-1 0,-1 1 0,1-2 4,-1 2 1,1 1-1,-2 2 1,0-1 65,1-4 0,-3 1 0,9-3 0,-4 2-38,-1 2 0,-1 3 0,1-8 0,-1-1-1,1 0 0,0 4 0,-1-3 0,1-1-38,-1 1 1,1 3 0,-1-4 0,1 0 35,-1 1 0,1 3 0,-2-4 0,0 2 5,1 4 0,-8 0 0,9-1 0,-3-1-11,1 2 0,2 1 0,-1 2 1,1 2-100,-1 4 1,-4-3 0,-1 6 0,0-2-5,-1-3 1,-2 5 0,-7 0 0,-1 1 145,1 1 0,0-4 1,0 2-1,0-5 80,0-1 0,6 1 1,5-4-1,3-1-72,1-5 1,2 5 0,2-6 0,4 0-120,1-3 1,2-6-1,6-4 1,-1-7 45,0-2 1,0-2-392,1-1-475,-1-6 881,7-2 0,9-14 0,9-2 0</inkml:trace>
  <inkml:trace contextRef="#ctx0" brushRef="#br0">10692 8771 8058,'-54'-63'0,"7"0"-37,8 0 1,13 7-1,5 5-44,3 8 81,10 4 0,-6 1 0,5-2 0</inkml:trace>
  <inkml:trace contextRef="#ctx0" brushRef="#br0">11053 12354 7884,'-6'-17'-425,"-5"-2"460,-3-2 1,-3-2 176,-4 2 0,-6-2 1,-8-5-1,-5 4 0,-3 3 84,-6 7 1,-11 0-1,-3 10 1,-6 6-220,-3 7 1,29 3 0,-1 2 0,0 2 0,0 1 0,-1 2 0,-1 1 15,0 1 0,0 1 0,-5 3 0,0 1 0,2 2 0,1 2 0,-4 1 0,1 1-138,-3 1 0,1 3 1,-5 11-1,1 2 0,3 0 1,1 0-1,0 4 0,1 1 56,1 2 1,-1 1 0,-2 8 0,0 1 0,2 1 0,1 1 0,1 2 0,0 1-49,17-21 0,-1 0 1,2 0-1,1 2 0,1 0 1,2 2-1,0 0 0,2 1 1,1 0-1,-10 27 1,2 0 91,2 0 1,2 2-1,12-24 1,2 2 0,0-1-1,-3 25 1,3-1 0,6-25-1,2 0 1,0 0-31,3 1 1,0 1 0,2-1 0,0 26 0,2 0 0,3 1 0,3-1 0,3-4-1,3 0-18,3-3 1,5-1 0,4-1 0,4-1-1,3-6 1,3-2 0,2-4 0,3-3-81,0-3 0,4-2 1,9 4-1,4-4 1,0-8-1,2-3 1,4-1-1,2-1 53,4-1 0,3-2 0,2-5 1,1-3-1,6 1 0,3-3 0,-27-11 1,0-1-1,1 0-37,2-1 0,0 0 1,1 0-1,3-1 1,0 0-1,0-1 0,-2-1 1,0-2-1,0 0 1,1-2-1,0-1 0,0-2 23,-1-1 0,0-1 0,0-1 0,1-2 0,0-1 0,-1-2 0,27-4 0,-1-4 0,-3-4 0,-2-2-27,-4-3 1,-2-5 0,-5-5 0,-3-5 0,-1-3 0,-3-4 0,-3-4 0,-3-4 169,-2-6 0,-2-4 0,2-9 0,-5-5 0,-8-5 0,-4-3 1,-13 23-1,-2-1 0,-1-1-20,-1-2 1,-3 0 0,0-2-1,-1-7 1,-1-3 0,-2 0-1,-2 2 1,-3-1 0,-1 1 0,-1-2-1,0 1 1,-1-1-24,-2 0 1,0 0 0,-2 1 0,-1 4 0,-3 0 0,-1 0 0,-3 3 0,-1 0 0,-2 0 0,-2 2 0,-2-1 0,-1 1 2,-2 0 1,-2 0 0,-2 1 0,-4 1 0,-2 1 0,-2 2-1,-2 1 1,-3 2 0,-2 1 0,-1 1 0,-3 1 0,-2 1-201,-1 1 0,-2 2 0,-2 1 0,-8 0 0,-4 2 0,-1 3 0,1 6 0,-2 2 0,-2 4 0,-2 1 0,-1 4 0,-2 2 131,-2 3 0,-1 3 0,-1 2 0,-1 2 0,-1 2 0,1 3 0,-1 2 0</inkml:trace>
  <inkml:trace contextRef="#ctx0" brushRef="#br0">20975 11285 7874,'-6'-15'0,"1"-1"-131,2 0 0,1 6 125,2-1 1,-7 3 0,-4-5-1,-4 5 271,-6 1 0,-4 0 1,-8 3-1,-2-1-63,-2 1 0,-12-3 1,1 2-1,-5 2 184,-1 1 0,-16 2 1,-2 2-1,-4 3-166,-7 5 1,1 1 0,0 3 0,-2 3-206,1 1 0,35-9 0,1 1 0,-35 11 1,-3 3-26,1 1 1,5 8 0,4-3 0,3 1 61,2 4 1,4 5 0,7 0 0,4 4 19,7 5 1,0 2-1,17-4 1,6 0-49,6 0 0,11 5 1,2 3-1,6 1-109,6 3 1,9-5-1,13 0 1,7-3-25,7-4 0,10 7 0,8-12 0,6-4-131,8-3 0,8-5 0,-40-16 1,1-2-1,1-1 0,1-3 161,3-1 0,1-1 1,-1-2-1,1-1 1,4-3-1,-1 0 1,0-1-1,-1 0 4,3-1 1,1-1 0,2-3 0,1-2-1,-1-3 1,-1-1 0,0 0 0,-2 0 50,1-2 0,-1 0 0,1 0 0,0 0 0,-4-1 1,-1 0-1,1 0 0,0-1 148,0-3 0,-1-1 1,-3 1-1,-2 0 0,-2-2 1,-2-2-1,-1 0 1,-1-1 111,-2-1 1,-1-1 0,0-4 0,-2-1 0,26-30 0,-6-5 177,-7-1 1,-12-1 0,-4 2 0,-10 3-62,-9 2 0,-5-2 1,-10 9-1,-9 1-219,-15 4 1,-18-1 0,-20 11 0,-13 3-418,33 19 0,-3 2 1,-7 6-1,-3 3 1,-8-2-1,-1 2 1,-5 1-1,-1 3-529,-6 1 1,-1 3-1,-6 4 1,-1 2 811,1 5 0,-1 1 0,26-5 0,-1 0 0,0 0 0,-3 3 0,1 0 0</inkml:trace>
  <inkml:trace contextRef="#ctx0" brushRef="#br0">21493 11694 8119,'0'11'285,"2"-3"-84,3-1 0,4 5 0,7-1-65,0 3 1,6 0 0,4-2 0,4-1-129,2 1 0,6-3 0,4 1 0,2 1 40,-2-3 0,8-1 0,-1-7 0,4 0 25,1 0 1,3 0 0,-3 0 0,1 0 33,-1 0 1,3 0 0,-2 0 0,-1 0 59,0 0 0,4-5 0,-4 0 0,0 0 6,0-2 0,-3 3 0,-6-5 1,-1 1-95,-1-1 1,5 4 0,-12-4 0,-1 0 46,-2 0 0,-3 6 1,-2-2-334,-2 3 0,-6-3 185,0-1 0,-9-1 77,-6 2 1,-3-4-1,-2-6-129,0-1 0,0-5 1,0-3-1,0-3-13,0 0 1,0-14-1,0 5 1,0-6 2,0 0 0,0-12 0,0 1 0,0-3 90,0-6 1,0-5-1,0 1 1,0-2 2,0 1 1,5-3 0,2 1-1,0-1-116,0 0 1,0-3 0,-3 3-1,1 0 63,-2 0 0,-1 2 0,-2 5 0,0 0 47,0 0 0,0 2 0,0 2 0,0 3 60,0 2 0,-5 7 0,0 6 0,1 3 6,2 3 0,1-2 1,-3 4-1,-1 5-6,1 4 1,-3-2 0,0 5 35,-1 1 1,2 8-144,-4 2 1,0 6-1,-6-1-16,0 3 1,0 8 0,1-1-1,-1-2 111,0-1 0,-1 3 1,-3 0-1,-2-1-37,-3-2 0,-1-1 0,-7 3 1,-2 1-21,-2-1 1,-6-1 0,2 1 0,0 1-85,-1-2 1,0-1 0,-5-2 0,-1 0-32,1 0 1,0 0-1,0 0 1,0 0-42,-1 0 0,1 0 0,0 0 0,2 0-166,3 0 0,-2 5 0,7 2 0,4 0 328,5 0 0,-1 6 0,4-5 0</inkml:trace>
  <inkml:trace contextRef="#ctx0" brushRef="#br0">22248 9336 7830,'0'-26'0,"0"2"-476,0 1 1,0 7 72,0 6 0,-2 6 367,-3-1 1,-5 3 0,-11 2-1,-6 2 494,-2 3 0,-3 6 0,1 10 0,1 5 81,4 4 1,-7 6-1,5 3 1,0 1-259,-2 4 0,7-6 0,4 0 0,5-1-26,4 0 0,6-1 0,1-4 0,6-1-295,8 1 0,10-3 0,7-1 0,7-1-1051,7 1 1091,3 1 0,9 10 0,2 1 0</inkml:trace>
  <inkml:trace contextRef="#ctx0" brushRef="#br0">23679 10169 7820,'-16'0'0,"2"-1"254,4-5 0,4-1 1,10-5-1,5 4 840,5 1-1019,-2-6 1,16 6-1,-6-5 1,1 3 124,0 2 1,5 2-1,-4 5 1,3 0 13,-1 0 1,-5 0 0,3 4-1,-1 4-91,-4 8 1,-1 9-1,-3-3 1,-1 1-94,-3 0 0,1 3 0,-7-3 0,-1-1-78,-3 1 0,-1-2 0,-1-4 0,-5 1-587,-4-2 1,-6 8 0,-3-8 292,-2 1 0,0 1 1,5-4-1,1-4 342,-1-5 0,-14 4 0,-3 0 0</inkml:trace>
  <inkml:trace contextRef="#ctx0" brushRef="#br0">23695 10264 7820,'8'-7'0,"1"5"0,-4-3 371,6 3 0,3 11 1,1 5-1,-1 7 66,-3 3 1,1 1 0,-7 3-1,-1-2-393,-2 2 1,-2 0 0,0 0 0,1-2-157,5 2 1,-5-6-1,5-1 1,-5-3-17,-1-2 1,0-6 0,2-1-1,3-1-68,6 1 1,-2-5 0,1 3 0,4-2 164,5 0 0,-1 7 0,4-1 1,-1 3 312,0 2 0,6-1 0,-5 3 0,1 1-10,0 2 0,-4 5 0,-7-5 0,-3-2-40,-2-1 0,-2-3 0,-5 1 0,0 0-228,0 0 0,-7-2 1,-3-2-1,-4-3-442,-2-2 1,-7 0-1,-3-4 1,-2 2-51,2-1 0,-9-3 1,2-1-1,-2 0 31,2 0 1,-2 6 655,8-1 386,5 0 1,-1-5-304,7 0 0,9-2 0,9-5 1,12-8-381,10-10 1,6-4-1,3-5 1,4-2-723,5-6 0,3-11 0,4-6 820,4-7 0,-4 1 0,5-5 0</inkml:trace>
  <inkml:trace contextRef="#ctx0" brushRef="#br0">24496 10091 7820,'25'-16'0,"-4"2"141,-4 4 0,-1-3 1,0 8-1,-1 2 849,1 1 0,-7 4 0,-4 3 0,-3 7-606,-2 7 0,-9 6 0,-7 8 0,-8 2-458,-6 2 1,-8-1 0,-2-4 0,-2-1-436,0 1 0,7-6 0,-2-2 1,4-3-566,2-7 1,4 0-1,3-9 1,3-3 1073,7-5 0,0-11 0,9-11 0,1-3 0,2-5 0,16-2 0,9 4 0,9 1 0,4 4 0,-1-2 0,-5 9 0,0 3 394,3 4 0,7 8 0,-2-1 0,1 5 357,-1 5 0,4 4 0,-5 8 1,-4 3-653,-5 1 1,-5 7 0,-9-4-1,-4 2-158,-5 0 1,-3-1-1,-2 3 1,0-4-511,0-1 0,-2 0 0,-1-4 0,-4 0 569,-2-5 0,-8 2 0,-8-7 0</inkml:trace>
  <inkml:trace contextRef="#ctx0" brushRef="#br0">24449 10452 7820,'-14'-7'192,"4"-3"1,5-4-1,10-2-85,5 0 0,9 6 1,4 1-1,0 1 1,0 1 58,-4 0 1,-2 1 0,-1 6-469,0 0 0,-2 7-278,-4 4 0,-3 3 580,-7 1 0,-7 1 0,-2 0 0</inkml:trace>
  <inkml:trace contextRef="#ctx0" brushRef="#br0">24355 10468 8236,'-14'16'0,"5"0"0,11 1 401,12 4 0,2-2 0,5 6 1,-4-3-223,-1-2 1,-6-3 0,-1-1 0,0-1 92,-1 1 0,-4 0 212,1 0-1177,4-1 1,-7-13 0,3-9 692,-3-10 0,5-15 0,1-8 0</inkml:trace>
  <inkml:trace contextRef="#ctx0" brushRef="#br0">24544 10500 7579,'15'-7'311,"1"7"1,-7 12-1,-4 10 1,-3 1 486,-2 0 1,0 5 0,0-4 0,0 1-818,0-4 0,-2 1 0,-3-1-1487,-6-1 1506,4-10 0,7-17 0,9-10 0</inkml:trace>
  <inkml:trace contextRef="#ctx0" brushRef="#br0">24701 10547 7789,'16'-6'0,"-1"-1"0,1-1 0,0 4 0,-1-1 0,-1 5 874,-3 5 0,-4 4 0,-7 8-597,0 4 1,-2 4-1,-5 6 1,-9-1-1,-6-2-901,-3-2 0,-10 0 1,2 6-1,-5-3 111,-6-2 0,0 1 0,-1-8 0,1 0 277,1-3 0,-5-1 0,12 0 0,1-2 176,2-4 0,13 2 0,6-5 0,7 0 922,9 0 0,14-2 0,17-5 1,12 0 91,11 0 0,12 0 0,6-1 0,1-5-1737,-2-4 1,6-2 0,-6-2 0,-1 0 782,1-4 0,-1-1 0,-9 3 0</inkml:trace>
  <inkml:trace contextRef="#ctx0" brushRef="#br0">25235 9918 8284,'21'-14'327,"0"3"0,5 5 1,-5 7-1,-1 4 1,-1 8-268,2 6 0,-9 5 1,2 8-290,-5-1 0,-4 1 1,-5-1-1,0 1 229,0-1 0,-7 0 0,-2 1 0</inkml:trace>
  <inkml:trace contextRef="#ctx0" brushRef="#br0">25015 10421 7892,'-2'-5'-376,"8"-2"1,6 0 74,4 0 0,-6-4 0,1 6 1,1 2 803,2 1 1,2 5-1,-1 6-120,1 7 0,0 10 1,-1 2-1,-1 5 66,-3 4 1,1 5-1,-5-4 1,0 2-77,0 4 0,5-6 0,-1-1 0,3-6-268,2-4 0,-1-5 1,3-8-1,1-3-67,2-6 1,7-3 0,-2-4 0,4-5-340,1-9 0,-1-6 0,-2-12 0,-2-2-757,2-6 0,0-11 0,0-6 1058,-2-7 0,0-6 0,6-7 0</inkml:trace>
  <inkml:trace contextRef="#ctx0" brushRef="#br0">25896 9887 8524,'17'5'0,"2"0"-138,2-2 0,6-1 1,-5-2-1,1 0 34,0 0 0,-2 2 0,-6 1 0,-1 4 121,-3 2 0,1 2 0,-7 4 0,1 1-476,1 0 0,-6 0 459,5-1 0,2 1 0,1 0 0</inkml:trace>
  <inkml:trace contextRef="#ctx0" brushRef="#br0">26147 9965 7773,'-15'9'701,"-1"5"0,2-4-295,3 4 1,3 7-1,4 4 1,-1 3 77,1 5 1,-3 9-1,0 0 1,0 3-279,0 2 1,-5 0 0,3 0-1,1-1-595,3-4 1,-2 0-1,1-9 1,3-5-979,1-4 0,2-3 459,0-5 0,0-9 0,2-7 743,3-9 1,-1-5-1,6-1 1,0-1 396,-1 0 0,10 0 1,-3 1-1,3 1 420,4 3 1,-4 2-1,6 6 1,-1-2-63,1 1 0,-6 3 0,2 1-702,-4 0-164,-1 0 1,-19 0-1,-11 0 1,-11 0-1827,-8 0 2102,-16-7 0,14-9 0,-10-9 0</inkml:trace>
  <inkml:trace contextRef="#ctx0" brushRef="#br0">25660 10169 7773,'-23'18'0,"6"3"394,4 5 1,5 9-1,-3 5 1,4 2-247,0 2 1,6 8 0,-5-8 0,5-2 297,1-2 0,1-3 1,6-4-1,9 0-167,8-2 1,15 4 0,6-10-1,8-1-81,3-3 1,7-5 0,6-4 0,1-1-724,0 1 1,2-5 0,-4-2 524,4-3 0,-17 5 0,14 1 0</inkml:trace>
  <inkml:trace contextRef="#ctx0" brushRef="#br0">24874 8000 7881,'-46'16'0,"8"0"425,12 0 1,-2 3 0,10 7-1,-4 11 1,-6 8 0,-2 7-705,-2 6 0,1-2 342,0 2 1,-1-13 0,2 0 0,2-6-302,2-10 1,7 1-1,-2-9 1,4-3 237,1-6 0,0-5 0,0-7 0</inkml:trace>
  <inkml:trace contextRef="#ctx0" brushRef="#br0">24418 8000 7858,'-11'30'454,"1"7"0,15 6 0,25 8 0,17 7-111,-18-25 1,3 2 0,9 5-1,2 2 1,0 3 0,0 1 0,1 2-1,1 1-343,1 4 0,0-1 0,0-1 0,1 0 0,0-1 0,0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14072 4244 8239,'-42'-58'107,"-1"1"0,1 4 0,0 8 0,3 12 0,-3 10 0,-1 12-440,-6 8 0,-4 24 414,1 10 0,-2 18 0,-7 11 1,3 4 119,4 4 0,26-31 1,2 1-1,-11 37 1,4 6 73,5 3 1,12-1-1,11-2 1,5 3-168,1-40 1,3 1 0,21 40 0,-6-43 0,4-2 0,2-1 0,4-3-181,0 0 1,3-3-1,6-6 1,3-4-1,2-2 1,3-3-1,3-4 1,1-4-142,1-2 1,1-5 0,2-7 0,-1-5-1,-1-3 1,-1-5 0,2-6 0,-1-5 162,2-6 0,-2-4 0,-1-2 0,-2-3 0,-5-4 0,-3-1 0,0 1 0,-1 0 201,-3 0 0,-3 0 1,-1-3-1,-3 0 1,-2 0-1,-3-1 0,-4 0 1,-2 1 45,-3-1 1,-2 0 0,-3 3 0,-1 0 0,-2-37-1,-9 8-179,-13 5 0,-23 18 0,-16 14 0,-8 10-397,-7 9 1,-10 12 378,-11 9 0,1 14 0,44-1 0,-1 1 0,1 0 0,-1 1 0</inkml:trace>
  <inkml:trace contextRef="#ctx0" brushRef="#br0">22940 3678 8158,'-65'2'0,"9"5"184,11 8 1,6 27 0,8 19-1,0 13-139,15-32 1,0 1 0,0 3-1,1 1 1,0 2 0,2 0 0,1 0-1,1 1-99,2-1 0,2 0 1,4-1-1,1 0 0,0-1 1,2-1-1,3-1 0,3-1 20,15 40 1,9-6 0,8-6 0,8-11 42,4-12 0,15-13 0,-1-15 1,5-14 165,0-14 0,3-19 0,-5-24 0,-35 19 0,-2-3-59,2-3 1,-2-3 0,0-4 0,-3-1 0,-4 1 0,-2-1 0,-1-1 0,-2-1 32,0 1 0,-4-2 1,-6-1-1,-2-1 0,-1 1 1,-2 0-1,-3 2 0,-5 1-874,-16-39 1,-24 11 724,13 39 0,-4 2 0,-4 0 0,-2 2 0,-2-1 0,-2 1 0,0-1 0,0 1 0</inkml:trace>
  <inkml:trace contextRef="#ctx0" brushRef="#br0">18333 3882 8240,'-54'-7'11,"5"-1"0,0-1 1,7 5-1,0 10 0,0 13 1,2 16 95,2 15 1,-4 15 0,5 5-32,2 1 0,4-1 1,6 5-1,10 2 1,8-3 106,5-3 1,11 3 0,8-5 0,14 1-157,15 0 1,12-4 0,-24-36 0,3-4 0,2-2 0,1-2-66,40 11 0,-34-22 0,1-5 0,1-3 0,0-4 0,1-2 0,0-4-26,-1-5 1,0-2-1,1-5 1,-2-4 0,-4-5-1,-2-2 1,0-1 0,0-1 112,0-2 1,-2-2-1,-6 0 1,-1 1-1,24-28 1,-11 0 89,-8 0 1,-18 7-140,-9 4 0,-4 5 0,-12 5 0,-6 3 0</inkml:trace>
  <inkml:trace contextRef="#ctx0" brushRef="#br0">20550 8519 7826,'0'-40'23,"0"0"0,0 3 0,0-5 0,-2-3 0,-3-2 176,-5-1 1,-11 8-1,-7 4 1,-7 2-1,-9 5 42,-7 3 0,-5 3 0,-6 9-15,-1 3 0,-11 4 0,-3 9 0,-1 5-155,-4 9 0,0 7 1,1 10-1,3 3 54,4 6 0,34-17 0,2 3 0,-24 29 0,3 6-83,5 5 1,29-30 0,3 1 0,0 3 0,2 2-1,2-1 1,1 1-37,2 1 0,2 1 0,4 0 1,2 0-1,4 2 0,1-1 1,1-1-1,2 0-63,1-1 1,1-1 0,4 3 0,2-1 0,4-3 0,2-1 0,2 1 0,3-2-32,2 0 1,3-3 0,34 23 0,-24-31 0,2-2 0,0-3 0,1-1 14,1-2 0,2-3 0,3-2 0,1-4 1,43 3-1,-44-12 0,1-3-21,-1-1 1,1-3-1,-1-4 1,1-4-1,2-4 1,0-3 0,0-3-1,-1-2 131,-1-1 0,-1-2 1,-1-6-1,-2-3 1,-3 1-1,-1-2 1,-1-2-1,-2-2 165,-1-1 1,-2-2 0,2-4 0,-3 0 0,-4 1-1,-3-1 1,-1 1 0,-2 0-46,-2 0 0,-1-1 1,0-3-1,-2-1 0,-6 3 1,-3 1-1,-1 1 0,-1 0 85,0-40 1,-18 9 0,-13 16 0,-15 5-68,-15 9 0,-22 14 1,-6 12-1,37 13 1,0 0-504,-4 3 1,-1 0 0,-4 1 0,-2 3 0,-1 2 0,0 3 0,-2 1-1,0 0-470,-1 2 0,0 0 0,3 4 0,1 1 798,1 1 0,1 0 0,-1 2 0,1 0 0,1 2 0,2 1 0,1 2 0,3 2 0,1 2 0</inkml:trace>
  <inkml:trace contextRef="#ctx0" brushRef="#br0">15865 10578 7903,'-18'-23'0,"-1"-1"-255,-2-1 0,-5-4 0,3 3 0,-3-4 409,-7-2 1,-6 8-1,-10 1 1,-1 4-1,-6 2 454,-5 3 0,-1 8 1,-9 1 353,1 3-815,-12 2 0,14 4 0,-9 5-21,5 6 1,1 10-1,4-1 1,4 4-160,2 5 0,-3 15 0,8-1 1,0 2 30,3 0 1,6 3 0,5 2 0,7 2-3,7 3 1,7 2-1,11 2 1,5-2-30,3-3 1,11 1 0,8-4-1,11-1 32,7 0 0,14 9 0,2-6 0,8-2-132,11-5 0,5-11 0,7-6 0,-39-19 0,0-2 68,1 0 0,1-1 0,3-3 0,0-2 0,-4-3 0,1-1 1,1-1-1,1 0 35,0 0 1,0-2 0,-1-4-1,0-3 1,0 0 0,-1-3-1,0-1 1,-1-2 15,2-2 1,-1-1 0,-2-3 0,-2-2 0,1 1 0,-2-2 0,-2-1 0,-1-2 258,-1-3 0,-2 0 0,1-1 0,-2-1 1,16-34-1,-7-1 110,-7-2 1,-9-6-1,-15 6 1,-6 0-444,-3-2 1,-13 7 0,-10 1 0,-14 9-396,-8 10 0,-11 4 483,-4 8 0,-10-1 0,-4 1 0</inkml:trace>
  <inkml:trace contextRef="#ctx0" brushRef="#br0">11855 10154 7972,'-38'-39'0,"3"6"0,-7-4 0,-2 4 0,-8 2 284,-6-1 1,-3 10 0,-3 4 0,-5 8 0,-6 3 0,-7 5-186,38 3 1,-1 1-75,-4 5 1,-1 2 0,-4 6 0,-1 3-1,-2 4 1,-1 4 0,-1 3 0,1 3-1,-1 4 1,1 3-191,0 4 0,1 3 0,-3 7 1,2 4-1,7 0 0,3 3 1,-1 2-1,2 2 273,0 0 1,3 3-1,1 7 1,2 4-1,4-1 1,2 3-1,14-25 1,0 1 0,2 0-92,2 2 1,0 0 0,2-1 0,-3 26-1,3 0 1,4-1 0,3 0 0,1-1-1,2-1-44,1-1 1,3-1-1,3 1 1,3-1-1,2-7 1,3-2-1,4-4 1,3-2-122,4-5 1,4-3 0,3-3-1,5-3 1,4-3 0,3-4 0,2-2-1,3-3-22,4-4 1,2-2-1,4-2 1,3-4 0,6-2-1,2-4 1,3-1 0,3-3-40,3-2 0,2-3 0,-18-2 1,1-2-1,-1-1 0,22-2 0,-1-2 1,3-2-1,0-2 97,-1-1 0,0-6 0,2-10 0,-2-9 0,-27 7 0,-1-3 0,0-3 0,-2-2 0,-1-2 0,-1-3 105,1-4 1,-2-2 0,0-2-1,0-4 1,-1-4 0,-2-1 0,-3-1-1,-2-2 1,-1-1 0,-1 1 0,-1-1-1,-1-1 91,-2 0 0,0 0 0,0-2 0,1-2 0,0-2 0,-2 1 0,-3 3 1,-2 1-1,0 0 0,0 1 0,-1 1 0,-1-1 386,-1 3 0,0 0 0,-1 0 1,9-27-1,-2 1 0,-4 7 0,-3 1 1,-4 6-1,-2 0-194,-3 4 0,-2 1 0,-6 5 0,-4 2 0,-7 9 0,-5 1 0,-27-34-1166,-24 13 0,11 37 0,-7 7 890,-6 8 0,-4 5 0,-9 0 0,-4 2 0,-7 5 0,-3 2 0,28-1 0</inkml:trace>
  <inkml:trace contextRef="#ctx0" brushRef="#br0">15330 12370 7803,'0'-16'0,"-2"-1"52,-3-4 1,-2 2 0,-5-6 0,1 1 0,-3 1 0,-3 0 448,-4 4 1,-7 2-369,2 1 1,-4 0 0,-3 2 0,-4 4-1,-5 4-1,-3 5 1,-2 2 0,0 5 0,-2 6-106,-4 7 0,3 7 0,-8 13 0,0 6 74,2 6 1,-3 8 0,7 1 0,1 4 2,2 4 1,4 6-1,3-4 1,5-1-56,4 1 0,3 4 0,4-5 0,7 1 23,6 0 1,1-2 0,7-1 0,3 2-282,6 5 0,6-1 0,13-8 0,7-1 100,5-1 1,13 0 0,3-14 0,7-5-120,6-4 1,10-5-1,1-9 1,7-5 167,-38-11 1,1-3 0,-1-1 0,1-3-1,1 0 1,1-1 0,0 0 0,0-2 60,-2 0 1,1 0 0,4 0 0,0-2-1,-3 0 1,0-3 0,1-1 0,0-3 45,0-2 1,0-3-1,-4-3 1,-1-2-1,0-2 1,-2-2-1,-1-2 1,-1-1 76,-2-2 1,-1-1-1,0-4 1,-2-2-1,-3-2 1,-1-2-1,0 0 1,-2-2 30,-1 0 1,-2-2-1,-1-6 1,-2-1-1,-2 0 1,-2 0-1,-2 0 1,0-1 11,-1-1 1,-1-1-1,-4 2 1,-2 1 0,-1 3-1,0 1 1,-2 2-1,-2-1 57,1-40 1,-11 4-1,-9 20 1,-8 5-432,-6 9 1,-19 3 0,-8 13 0,-12 8-115,-13 9 1,38 10 0,-1 3 0,-3 3-1,-2 3 1,1 1 0,-1 2 320,1 1 0,-2 1 0,-10 7 0,-2 1 0,6-1 0,1-1 0</inkml:trace>
  <inkml:trace contextRef="#ctx0" brushRef="#br0">20487 11553 7897,'-14'-46'0,"4"6"0,4 9 85,5 8 0,1 4 1,0-1-1,0-2 0,-2-3-145,-3-3 0,-4-1 277,-7-3 1,-12 3-119,-3 2 0,-16-1 1,-4 7-1,-8 2-9,-11 2 1,-12 8 0,36 5-1,-1 1 1,-2 0 0,-2 1-54,0-1 1,-2 1 0,-6-1 0,-1 2 0,2 3 0,1 1 0,-4 2 0,1 1-24,0 0 1,-1 2 0,-1 3 0,0 2 0,3 2 0,0 2 0,-2 2 0,1 2 33,-1 1 1,2 1 0,2 0 0,0 1 0,-2 1 0,1 1 0,1 1 0,0 2 13,2 2 0,0 1 0,1 1 0,2 0 0,4-1 0,1 1 1,2 0-1,0 0-41,2 0 1,2 2-1,-1 5 1,3 1-1,6-2 1,2 2-1,1 0 1,0 2-26,2-1 0,0 1 1,5 2-1,1-1 1,3 0-1,3 0 1,2 0-1,2 1-34,3 0 0,2 1 0,2 2 1,3 0-1,4-4 0,3 1 0,2 0 1,2 1-35,2-2 1,2 1-1,7 2 1,2 0-1,3-2 1,3-1-1,2-1 1,3 0 1,3-1 1,3-1 0,3 2-1,3-2 1,1-6 0,2-2 0,3 0-1,1-1-19,2-1 1,2-3-1,9-2 1,2-5-1,-4-2 1,1-3-1,5-1 1,2-3-67,1-3 0,3-3 0,5 0 1,2-3-1,-2-3 0,1-2 0,0 0 1,0-1 115,3-1 1,0-2 0,0-7 0,0-2-1,2-4 1,1-3 0,-2-3 0,-1-4 38,-2-3 1,0-4 0,-22 10-1,1-1 1,-2-2 0,-6 0 0,-1-1-1,-1 0 1,0 0 0,1-1 0,-2 0 12,24-15 0,-3-3 0,-23 13 0,0-1 0,-2-2 1,20-18-1,-1-3 0,-3 1 0,-2 0 255,-1-1 0,-1 1 0,-3 0 0,-3 1 1,-8 3-1,-3 2 0,-2 3 0,-2 0 135,-3 3 0,-2 0 0,-4 0 0,-4 1 0,10-34 0,-12 5-167,-11 3 1,-24 6 0,-18 6 0,-25 6-378,18 28 1,-6 3 0,-13 3 0,-5 5 140,-7 6 0,-3 3 0,-5 0 0,-2 3 0,-4 2 0,-1 2 0,-4-1 0</inkml:trace>
  <inkml:trace contextRef="#ctx0" brushRef="#br0">19512 13675 7814,'-15'-32'0</inkml:trace>
  <inkml:trace contextRef="#ctx0" brushRef="#br0">20251 13564 7814,'14'-15'0,"-3"-1"3,-6 0 0,-3 1 0,-2-1-36,0 0 1,0 0 0,-2 1 0,-3-1 182,-6 0 0,-11 1 0,-10-1 0,-8 2 60,-6 3 1,-8 4-1,-7 7 1,-9 2-179,-8 3 1,31 2 0,-1 2 0,0 4 0,-1 2 0,-4 1-1,-1 1-24,-4 1 1,-1 1-1,-4 5 1,-2 1-1,-2-2 1,0 1-1,0 0 1,-1 1-54,2-1 0,0 1 0,-9 1 0,-1 2 0,6 0 1,1 2-1,-1 0 0,0 1 191,1 0 0,2 1 1,2-1-1,2 0 1,8 1-1,2 1 1,1 0-1,1 0-17,3 1 0,1 1 0,3 1 0,3 3 0,4-2 0,2 1 0,3 1 1,3 2-6,3 0 0,3 2 0,3 0 0,3 1 0,-4 37 0,11-6-317,6-4 1,25 3-1,14-6 1,18-2 41,-21-33 1,4-1 0,11-1-1,4-1 1,6 0 0,3-3-1,7 0 1,2-3 9,5-1 1,2-2-1,9-2 1,1-2 0,-27-7-1,1-2 1,0-1-1,0-1 1,1-1 0,1 0-74,2-1 0,1-1 0,0-3 0,-3-4 0,0-3 0,-1-2 0,2-1 0,0-1 0,0-3 0,-2-1 0,1-2 1,-2-1 156,0-2 1,-1 0 0,0-3 0,5-4 0,-1-2-1,-1-1 1,-6 1 0,-3-1 0,1-1 0,0-2 0,-1 0-1,0-1 152,0 0 1,-1-2-1,-1-1 1,-1-2-1,0-3 1,-2-1 0,-2 1-1,-1-2 1,-1-1-1,-2 1 1,-2-1-1,0 0 102,0-2 0,-1 0 0,-1 0 0,14-21 0,-3 1 0,-4 3 0,-4 1 0,-7 3 1,-3 1 141,-6 3 1,-3 0 0,-5 6-1,-6 0 1,-11-32 0,-16 9-243,-21 10 0,0 34 1,-8 4-1,-9 4 1,-5 4-1,-9 2 1,-4 3-75,-12 4 0,-3 4-23,21 7 0,-2 4 0,-1 1 0,-2-1 0,-1 1 0,0 3 0,-3 5 0</inkml:trace>
  <inkml:trace contextRef="#ctx0" brushRef="#br0">20204 15183 7942,'16'-7'0,"0"-3"0,-1 3-1320,1 2 1070,0 3 0,-1 0 0,1-1 278,0-2 1,0-2 0,-1 1 28,1-4 1,-5-2 0,-3-1 0,-1 3-16,-3-2 1,-3 3 0,-1-2 69,0-1 1,-6-2-1,-5-3 1,-3-1 11,-2 3 0,-1-10 0,-2 8 0,-4-4 69,-2-2 0,5-3 0,-7 3 0,-1 0-53,-1 1 1,-3 1 0,-1 5 0,-4 0 11,-5 1 0,-3 4 0,-4 2 0,-3 2-138,-6 4 1,-8 1 0,-4 4 0,-2 3 74,-3 6 1,-5 10 0,-4 7-1,42-12 1,0 1-20,-2 0 1,1 2 0,-4 7 0,1 3 0,3-3 0,0 2 0,1 0 0,1 1-34,0 1 0,1 1 1,-1 2-1,2 1 0,5 0 1,1 2-1,3-2 1,1 2 37,-20 33 0,11 10 1,11 0-1,8 1-85,7 2 0,8-33 0,3 0 0,8 38 0,0-42 0,2-1-94,15 42 1,-7-42-1,3 1 1,0-2-1,3-1 1,2-2-1,3-1 24,2-1 1,3-3-1,3 0 1,3-3-1,4-2 1,1-3-1,0-1 1,1-1 2,0-2 1,1-2 0,7-2 0,1-2 0,-3-3 0,1-2-1,1-1 1,2-2 16,1-2 0,2-2 1,0-1-1,1-3 1,-3-3-1,1-3 1,0-2-1,0-2 16,2-1 0,0-4 0,-3-4 0,-1-2 0,0-3 0,0-2 0,-2-2 0,0-1 127,-1-2 0,-1-2 1,1-2-1,-2-3 0,-3-2 1,0-1-1,0-3 1,0-1-46,1-2 0,-1-1 0,-3 1 0,-1-2 0,-1 0 0,0 0 0,-3 0 0,-1 0 119,-4 1 1,0 0 0,-3 1 0,-1 1 0,-7 6 0,-1 1 0,19-35 176,-10 4 0,-8 12 0,-13 6 0,-6 8-353,-8 6 1,-19 7 0,-17 9-1,-16 13-566,-17 9 0,25 10 1,-4 4 584,-7 7 0,-2 4 0,-7 1 0,-2 3 0,-6 8 0,0 3 0,-2 0 0</inkml:trace>
  <inkml:trace contextRef="#ctx0" brushRef="#br0">11509 3772 8228,'-31'0'-305,"0"0"1,-1 0 0,2 0 0,2 2 352,2 3 1,7 2 0,-2 5-7,4-1 1,-1-1-1,-1 8 1,-2 1-47,2 2 1,1 2 0,3-4-1,1 2 1,1 0 88,3 2 0,1-1 0,-1 8 0,4 0 6,5 3 0,1 2 0,1-4 1,3 1-14,1-1 0,7-1 1,1-4-1,4-5-12,4-4 0,5-3 0,-3-1 1,1-5-50,4-1 0,2-1 0,2-6 0,-1 0-48,0 0 1,3 0 0,1 0-1,1 0 24,-1 0 0,4 0 0,-3 0 0,1 0 29,1 0 1,3 0 0,6 0 0,-2 1 96,-3 5 0,9 2 1,-4 10-1,2 1-109,0 2 1,-2 5 0,0-5 0,-1 0-23,-5 2 1,-2-11-1,-9 2-58,-4-5-4,-4 3 0,-22-10 0,-10 3 0,-11-3-5,-3-2 0,-4 0 0,5 0-652,-2 0 1,6-6 730,-2 1 0,4-21 0,1 0 0</inkml:trace>
  <inkml:trace contextRef="#ctx0" brushRef="#br0">12044 3914 8299,'-56'-58'0,"14"13"-86,16 13 0,9 17 0,3 11 0,1 8-224,3 6 0,-1 6 0,-4 5 0,-1 5 146,0 4 0,2-1 1,2-1-1,1-3 164,-1-3 0,-2 6 0,-1-3 0</inkml:trace>
  <inkml:trace contextRef="#ctx0" brushRef="#br0">11667 3599 8330,'-25'-7'-130,"-3"4"0,7-6 0,2 2-365,2 4 1,1 1 0,0 4 579,0 3 1,1 5-1,-3 11 1,-1 4 163,-2-1 0,-5 13 1,5 1-1,2 10 32,1 4 0,4 13 0,4-1 0,5 4-118,3 2 1,2 7-1,3-5 1,6-6-133,7-3 1,12 0-1,3-11 1,9-1 30,6-2 1,6-11 0,2-7 0,2-10-377,4-8 0,1-10 1,2-15-1,-2-14 244,-4-13 0,5-18 0,-7-10 0,-27 31 0,-1-1 93,-3-2 1,-1-2 0,0-5-1,-3-1 1,-2 2 0,-2-1-1,-2 2 1,-2-1 176,-2 1 0,-1 1 1,9-39-1,-13 7 0,-5 5-36,-9 5 0,-8 13 0,-18 15 0,-6 7 76,-6 9 0,-16 9 1,-3 19-1,-9 11-156,32-5 0,0 3 1,-1 2-1,-1 3 1,-1 3-1,1 2 1,2 1-1,1 1-117,1 0 1,1 1-1,0 4 1,0 1-1,5-3 1,2 0-1,0 4 1,1 0-19,2 1 0,1 0 0,2 4 0,1 0 0,-15 37 1,6 0-7,7 0 0,12-4 0,11-10 0,3-4-122,2-6 1,12 3 0,7-14 0,8-4-190,6-3 1,14-4 0,4 1 367,8-1 0,7 8 0,13 1 0</inkml:trace>
  <inkml:trace contextRef="#ctx0" brushRef="#br0">23915 3819 8140,'-16'-59'-86,"0"7"316,0 10 0,1 10 0,-1 10 1,0 8 42,1 5 1,-3 7 0,-1 13 0,-6 13 0,-3 15-119,-5 13 1,-7 16 0,3 12 0,20-35 0,1 1-105,1 3 1,2 0 0,2 2 0,1 1 0,4-3 0,2 0 0,2-1 0,2 0-102,3 1 1,3 0-1,1-2 1,3-2-1,6-1 1,2-2-1,18 38-30,6-8 1,11-8 0,6-8-1,7-10 32,8-13 1,4-17 0,6-22 0,-39-4 0,-1-4-25,3-7 0,-1-4 0,1-6 0,0-4 0,0-3 1,-1-3-1,-2-2 0,-1-3-68,-3-1 0,-1-3 1,0-7-1,-3-2 1,-3-4-1,-3-3 1,-2-1-1,-2 0 128,-2-2 0,-3 0 0,-6 3 1,-5 1-1,-5 6 0,-5 2 1,-4 5-1,-6 1-122,-4 3 0,-9 2 1,-12 4-1,-10 7 0,-10 10 1,-5 7 133,-11 2 0,-3 4 0,-3 2 0,-2 4 0,-9 5 0,-2 2 0</inkml:trace>
  <inkml:trace contextRef="#ctx0" brushRef="#br0">18569 3898 8236,'-12'56'-816,"-2"7"816,2 8 0,-4 13 0,7 4 0</inkml:trace>
  <inkml:trace contextRef="#ctx0" brushRef="#br0">17971 2200 8548,'-13'-54'206,"2"7"0,4 24 1,9 27-1,1 24-77,3 21 1,4 19 0,-5 14 0,-3-36 0,0 1-55,-1 1 0,-1 1 1,1 6-1,-2 0 1,1-5-1,0-2 1,0 2-1,0 0-33,0-3 1,0 0-1,0-1 1,0-1-1,0 35 1,0-5-30,0-3 1,-8-6 0,-8-6 0,-8-4-4,-6-2 0,-2-9 0,1-8 0,1-6-311,4-5 0,-7-3 0,5-9 0,2-3-1634,1-6 1935,-3-10 0,4-11 0,-8-9 0</inkml:trace>
  <inkml:trace contextRef="#ctx0" brushRef="#br0">17280 2986 8901,'-30'-22'0,"4"6"399,5 9 1,10 26 0,8 16 0,6 19-168,8 20 1,-2-30-1,3 2 1,2 7-1,1 1 1,3 0-1,1 0-291,1-1 1,2-1-1,5 2 1,2-1-1,-4-11 1,2-2 0,3-4-1,2-3-19,1-2 1,2-4 0,35 6 0,5-12 0,-2-16 281,2-13 0,2-18 1,-37 3-1,0-3 1,2-4-1,-2-1 16,2-4 1,0-2 0,6-9-1,-1-2 1,-1-3 0,0-1-1,1-2 1,1-1-784,0-1 0,1-1 0,3 0 0,0 2 563,-3 3 0,1-1 0,5-3 0,0 0 0,-2 4 0,-1 0 0,0-1 0</inkml:trace>
  <inkml:trace contextRef="#ctx0" brushRef="#br0">19685 11348 7804,'-38'-17'-231,"-4"-4"1,-4-18 0,-1 3 0,0-8 266,0-3 1,-5-5 0,-3-1-1,-1 4 139,-3 6 0,-7 1 0,-6 8 0,-3 7-68,-5 2 1,35 15-1,-1 1 1,-1 3-1,-1 1 1,-3 2 0,-1 1-150,-1 0 1,-2 2-1,-4 6 1,-1 2-1,0 3 1,0 1-1,-1 4 1,1 1 105,-2 3 0,-2 2 0,-4 3 0,0 3 1,0 1-1,0 3 0,1 1 0,1 2 30,1 0 0,-1 3 0,-5 7 0,1 1 0,4-3 1,2 1-1,0 2 0,1 1-136,-1 1 1,2 2 0,-1 6 0,2 3 0,4 0 0,2 1 0,2 0 0,1 2 98,3-1 1,0 2 0,2 2 0,2 1-1,6-3 1,3 0 0,3 0 0,3 1-32,2 0 0,3 1 1,3 4-1,4 0 1,6-6-1,3 0 1,3 1-1,2 0-145,1-1 0,2 1 1,4 2-1,3 1 0,1-1 1,4-1-1,2-3 1,3 0 79,3 0 0,2-2 0,5-3 0,3-2 0,2-4 0,2-3 0,4 0 1,1-1-51,2-2 1,2-1 0,6-1 0,2-1 0,1-2 0,1-1 0,4-1 0,0-1 18,1-2 1,1-2-1,11 0 1,2-3-1,-4-6 1,1-4-1,3-3 1,1-3 10,4-2 0,2-3 1,4-5-1,0-6 1,-3-8-1,-1-5 1,1-4-1,-1-5-60,0-3 1,0-6 0,-23 5 0,-1-3-1,-1-2 1,20-17 0,-2-3 0,-23 15-1,0-1 1,-1-1 133,-1-2 0,-1 0 0,0-2 0,2-3 0,-1-3 1,-1 0-1,1 0 0,-2 0 0,1-1 0,-2-2 0,-1 0 1,0 0 80,-1-2 0,-1 0 0,0-1 0,-2 0 1,0-1-1,-2 0 0,-4 2 0,-2 0 1,0-1-1,0 0 0,-2-1 0,0-1-51,-3 2 1,0 0-1,-2-1 1,1-4-1,-2-2 1,-2 0 0,-2 0-1,-4 0 1,0-1-1,-2-3 1,0-1-1,-3 0 60,-1-2 0,-1 0 0,-3 0 0,-1 3 0,-1 1 0,-3 0 0,-3 3 0,-2 1 0,-2 0-63,-1 1 0,-2 1 0,-5 2 0,-18-21 0,-7 6 0,-10-1 0,-7 6 0,-9 10 0,-7 8 0,18 21 0,-2 3 0,-3 4 110,-3 2 1,-3 4-1,-3 5-152,-15 6 0,-4 6 0,-1 1 0,2-1 0,0 0 0,-3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18710 6036 8184,'-32'-48'0,"0"0"0,1 4 0,-1 2 0,1 5 0,1 2 467,-26-22 0,2 13 1,-9 9-1,-4 7 1,-8 9-321,32 12 0,-3 2 1,-13 1-1,-4 3 1,-9 3-1,-3 3 1,-4 1-1,-3 3 0,-4 4 1,-2 2-267,25-2 0,0 0 1,0 1-1,3 1 1,0 0-1,-2 1 1,-7 3-1,-1 3 1,0 0-128,1 0 1,0 1 0,1 2 0,-2 2 0,0 2-1,2 2 1,1 1 0,2 2 0,-1 1 0,1 1-1,-1 1 1,2 0 281,0 1 1,0 1-1,1 1 1,-1 5-1,0 3 1,2-1-1,6-5 1,1 0-1,2 1 1,0 1-1,0 1 1,1 1 2,1 0 0,0 1 1,1 0-1,5-2 0,1 1 1,1 1-1,2-1 0,1 0 1,2 1-1,-17 23 1,3 0 13,4 1 1,2 1 0,5 2 0,3 1 0,6-2 0,3 0 0,4-1 0,3 0-109,3-3 0,5 1 1,4 6-1,6 0 1,6-7-1,5-2 0,5 3 1,5 0-24,5 0 1,5-2 0,8-1 0,5-3 0,5-2 0,5-2 0,6 0 0,5-3 3,-17-18 1,3-2-1,1-1 1,4-1-1,2-2 1,1-1-1,3-3 1,2-2-1,0-1 1,4-1-1,1 0 1,0-2-86,3 0 1,1-2-1,2-2 1,7-1-1,3-3 1,0-1 0,-1-2-1,0-3 1,1 0 90,1-2 0,2-1 0,-1-2 0,4 0 0,0-3 0,0-1 0,0-2 0,0-2 0,1-2 0,-22 1 0,1-2 0,0-1 1,0-1-1,1-2 0,-1-1 0,1-2 0,0 0-2,0-2 1,1-1-1,-1-2 1,-1-1-1,0-1 1,-1-1-1,0-2 1,-1-1 0,-1-1-1,-2-2 1,1-1-1,-2 0 1,19-11-1,-2-2 1,0-2 126,-3 0 0,-1-3 0,-1-1 0,-18 9 1,-1-1-1,0-2 0,-1 0 0,-1-1 1,-1-1-1,-1 0 0,0-1 0,15-16 1,-2 0-1,-1-1 84,-1 0 0,-2-1 0,-2 0 0,-3 0 0,-2 0 0,-1-2 0,-3-1 0,-1-2 0,-2 0 0,-2 1 0,-1 0 0,-1 0-7,-2 0 1,-2 0-1,-2 0 1,-3 2-1,-3 1 1,-2-1-1,-4 5 1,-2-1-1,-2 1 1,-4 1-1,-1 0 1,-3 0 187,1-24 0,-7 0 1,-10 0-1,-7 0 1,-6 8-1,-8 2 1,-9 1-1,-9 4-337,-10 0 0,-10 5 0,13 23 0,-5 2 0,-3 5 0,-11 0 0,-4 4 0,-2 3 0,-7 1 0,-2 3 0,-2 3-281,16 5 0,-2 2 1,-1 1-1,-2 2 0,7 3 1,-3 1-1,-1 1 1,0 1-1,0 0 296,-1 3 0,0 0 0,0 2 0,-1 0 0,0 0 0,-3 0 0,-1 1 0</inkml:trace>
  <inkml:trace contextRef="#ctx0" brushRef="#br0">24748 8393 7878,'-19'-52'50,"-9"-2"-17,-9-2 1,-5-2 0,-5-1 43,0 6 0,-13 1 0,-4 14 0,-6 1 256,-5 6 0,-11 17 1,38 8-1,-2 3 0,-3 3 1,-2 3-474,-1 4 1,-1 2 0,-11 5 0,-1 4-1,5 4 1,1 4 0,-3 4 0,1 2 254,0 2 0,0 3 0,-3 8 0,0 4 0,5 3 0,2 3 1,2 3-1,1 3-174,1 4 0,2 4 0,20-19 0,0 0 0,2 2 0,2 0 0,2 2 0,0-1 1,1 1-1,1 0 0,2 0 93,0 1 0,2 0 1,1 1-1,1 4 1,1 2-1,3-2 1,-3 23-1,4 0 1,2-1-1,3 0-145,2-5 1,4 0-1,7-1 1,5-2-1,6-6 1,5-2-1,6-1 1,5-2-35,4-2 0,5-2 0,13 1 0,5-4 0,3-8 1,4-4-1,5-2 0,4-5 73,3-4 1,4-5 0,-20-11-1,2-2 1,0-3 0,-1-4-1,-1-1 1,1-3 0,1-2-1,1-1 1,0-2 40,0-3 1,-1-1-1,1-4 1,1-5-1,-1-3 1,0-4-1,-2-4 1,0-3-1,-2-3 1,0-2-1,-2-2 1,-1-2-8,1-3 0,-1-2 0,-1-2 1,0-3-1,-1-3 0,-1-1 0,-4-2 1,-3-1-1,0-1 0,-2-1 0,-1-1 1,-2 0 218,0 0 0,-2-1 1,0-2-1,0-5 0,-1-3 1,-2 1-1,-3 3 1,-1 1-1,-2-1 0,-1 2 1,-1 0-1,-1-1-44,-2 3 0,-2 0 1,-2 1-1,3-20 0,-6 2 1,-5 9-1,-6 2 1,-6 4-1,-5 3-98,-7 5 1,-6 3 0,-10 5 0,-7 5 0,-12 6 0,-6 5 0,-7 2 0,-5 4-36,-7 3 1,-5 5 0,15 8-1,-4 2 1,0 3 0,-3 1-1,-1 3 1,0 2 0,-6 1-1,-1 1 1,-1 3-645,-4 2 1,0 1 0,0 3-1,0 2 1,2 2 0,-1 2 639,-1 3 0,-1 2 0,1 0 0,1 1 0,-1 0 0,1 1 0</inkml:trace>
  <inkml:trace contextRef="#ctx0" brushRef="#br0">22673 3977 8075,'-14'-42'0,"1"2"0,3 1 0,5 2 0,-8 6 0,-2 0-222,-5-1 1,-7 2 0,-3 2 0,-9 2 0,-10 0 340,-5 2 1,-10 1 0,-10 9 87,-3 3 0,-10 5 1,41 5-1,-1 2 1,-1-1-1,-1 0-85,0-1 1,0 2 0,1 3-1,2 4 1,0 0 0,1 3 0,0 1-1,1 2-49,-2 2 1,1 1 0,1 4 0,0 0 0,1 0 0,-1 0-1,2 1 1,0 2-35,4-1 0,-1 1 1,-1 1-1,0 2 1,-30 27-1,7 0-29,6 1 0,-1 9 0,5 1 0,5 3-3,4 2 0,5 5 0,10-2 0,3 2 6,5-1 1,10 4 0,6-6-1,5-4-169,5 0 1,6-3 0,11-6 0,8-3-11,5-2 1,14-3-1,2-9 1,4-7-10,5-8 1,17 0 0,-4-12-1,7-6 106,6-5 0,0-18 0,-40 3 0,0-1 0,0-3 0,-1-3 12,0-2 0,1-2 1,4-5-1,-1-2 0,-3-1 1,-1-1-1,-1 0 0,0-1 169,-3-1 1,0 0 0,2-5 0,-1-1 0,-4 1-1,-1-1 1,0 0 0,0-1 12,-1 0 1,-1-2-1,-1-1 1,-3-1 0,-3 1-1,-2-1 1,-3-1 0,-2 1 92,-3-2 1,-1 1-1,-3 0 1,-2 1-1,-1-33-9,-6 3 1,-21 6 0,-14 11 0,-19 6-258,-15 7 1,-15 15-1,29 19 1,-3 4 47,-1 2 0,-2 1 0,-4 2 0,0 0 0,-1 1 0,1 0 0,-2 0 0,0 0 0</inkml:trace>
  <inkml:trace contextRef="#ctx0" brushRef="#br0">21965 4951 8027,'-5'-16'-369,"0"1"379,1-1 1,4 2-1,7 4 1,7 4-1,7 5 1127,3 1-1259,3 7 0,4 1 167,1 8 0,4 5 0,3 3 93,1 6 0,-3 0 1,4 13-1,3 6 1,0 7 60,-2 5 0,-2 7 1,-5 4-1,2 5-121,-20-35 0,0 1 0,0 5 1,0 1-1,-1 1 0,-1 1 0,0-1 1,0-1-29,-2-1 1,0 0 0,-1 6-1,-1 1 1,-2-5 0,-1-1-1,2 1 1,-1 0 4,2-1 0,-1 0 1,1-1-1,-1 1 1,-1 0-1,-2 0 1,0-1-1,0 0-60,-2 1 1,1 0 0,1-3 0,-1-1 0,3 39 0,0-6-6,-4-4 0,2-6 0,-2-11 0,-1-6-265,-2-7 0,-2-8 1,0-9-1,-2-7-483,-3-2 1,1-9-1,-6-4 758,-3-3 0,0 5 0,-3 1 0</inkml:trace>
  <inkml:trace contextRef="#ctx0" brushRef="#br0">22279 6649 7965,'-20'-11'432,"-1"1"1,1 8-1,10 4-394,5 12 1,5 10 0,5 15-1,5 6-125,4 6 1,2 6 0,0-3 0,1 2 206,4 4 0,-2 4 1,8 4-1,1 0-14,1 4 1,1 3-1,0-8 1,-1-5-84,5 0 1,2-5 0,-1-13 0,4-8 182,1-9 1,7-15-1,7-9 1,0-10 5,0-14 0,9-17 0,0-23 1,-30 27-1,1-2-129,1-2 1,1-3 0,3-5 0,-1-2 0,-2 0 0,-2-2 0,1-1 0,0-1-198,0 0 0,0-2 1,3-6-1,1-1 0,-5 5 1,0 1-1,-4 1 1,-1 1-388,-2 3 0,-1 0 1,-6 5-1,0 1 501,16-29 0,-2 1 0,-3 15 0,0 6 0</inkml:trace>
  <inkml:trace contextRef="#ctx0" brushRef="#br0">24135 5501 8063,'9'-15'-1,"-3"-1"1,-6 0 0,-1 0-30,-4 1 1,-6 6 0,-8 4 239,-2 3 0,-7 4-99,2 3 0,-4 0 0,0 9 0,2 4 0,4-1-46,1 1 1,4 4 0,7 3 0,3 1-8,2 0 0,2-1 1,7 2-1,3 0-95,5 1 1,6 1-1,3 3 1,4-1 36,1 1 1,-3-1 0,4-1 0,-3-2 101,-2-2 1,-3-7 0,-3 2 383,-3-4 0,-4-1-337,-7 0 0,-7-2 1,-6-2-1,-4-3-315,-4-2 0,-7 3 0,2-4 0,-2-1-322,2 2 0,-2-5 1,5 5-1,0-2-1128,1 0 1616,8 0 0,0-12 0,5-1 0</inkml:trace>
  <inkml:trace contextRef="#ctx0" brushRef="#br0">24339 5643 8240,'16'7'0,"0"5"36,-1 7 0,-6 11 1,-2 8-1,-2 1-193,1-1 0,-1 2 1,-5-5-1,-2-3 91,-3-3 1,1-1 0,-6-9 0,-2 2-244,-2-1 0,3-5 0,2-2 309,2-3 0,2-6 0,5 3 0</inkml:trace>
  <inkml:trace contextRef="#ctx0" brushRef="#br0">24606 5328 7977,'-22'-15'199,"6"-1"1,9 21 0,11 11 0,1 10-200,-2 5 0,6 8 0,0 1 0</inkml:trace>
  <inkml:trace contextRef="#ctx0" brushRef="#br0">25330 5658 8201,'0'-15'0,"0"-1"0,-2 0 0,-3 2 358,-6 4 0,-3 3 0,-3 9 0,-4 3-108,-5 5 0,-2 11 1,0 5-1,2 6-103,-2 5 0,-2-4 1,0 5-1,4-1-19,5 0 1,4 4 0,1-6-1,2-3-541,3-4 1,-1-9 0,7 2-89,1-4 0,4-3 0,6-3 0,4-8 22,4-6 1,2-11-1,1-9 1,2-1 478,2-4 0,7-7 0,-3-2 0,1 2 0,0 2 0,-5 2 0,4 1 0,-3 4-8,-2 5 1,-5 9-1,-2 3 1,-3 2 394,2 3 0,-3 4 1,1 6-1,1 6-19,-2 7 1,5 0 0,-4 9 0,4 4-107,2 3 0,-2 8 0,-2 1 1,-3 5-79,-2 3 1,3 8-1,-4-1 1,-3 5-58,-1 5 0,-9-3 0,-5-7 1,-6-5-100,-3-5 0,-5 0 1,1-12-1,-3-4-32,-5-5 0,-2-5 0,2-9 1,-2-4-600,-1-5 0,-3-3 1,4-4-1,-2-3-460,3-5 0,2-9 1063,6-2 0,-4-14 0,6 1 0</inkml:trace>
  <inkml:trace contextRef="#ctx0" brushRef="#br0">25691 5611 7940,'16'-14'0,"3"4"0,6 5 402,6 3 1,4 14-1,-3 6 593,-1 4-894,-7 4 1,-1 6 0,-7 1 0,0 4 44,-1 5 0,-4-2 0,-2 0 0,-2 0 52,-4 0 1,-1-3 0,-2 1 0,0-3-21,0-5 1,0-9-1,0 0-707,0-4 0,0-10-248,0-7 569,7-14 1,-4-12-1,8-10-113,1-6 1,4-4-1,3-1 1,4 0-115,1 0 0,-3 12 1,3 5-1,1 6 534,-1 4 0,-4 10 0,2 5 1,-1 3 638,0 2 0,2 9 0,-4 6 1,2 10-262,-2 5 0,-1 1 0,-2 2 0,-1 2-91,1 2 0,0 10 0,-1-5 0,1-4-315,0-3 1,0 0 0,-1 0 0,1-3-3023,0-3 2951,0 4 0,-1-15 0,1 5 0</inkml:trace>
  <inkml:trace contextRef="#ctx0" brushRef="#br0">10220 8236 7950,'-9'-9'1043,"9"2"1,11 7 0,10 0 0,3 0-767,1 0 1,10 2 0,-4 2 0,2 1-151,1-2 1,-3-1 0,2-2 0,0 0-151,-1 0 0,3 0 1,-11-2-1,1-1-89,-4-2 1,1-1 0,-1 6-586,-1 0 1,-8-1-1628,-2-5 0,-6 3 2324,1-8 0,-3 1 0,-2-6 0</inkml:trace>
  <inkml:trace contextRef="#ctx0" brushRef="#br0">10519 7969 7399,'0'-16'341,"5"6"0,0-1 795,-1-1-886,5 5 1,-8 2-1,5 12 1,-6 7 157,-6 5 1,3 9 0,-6 0 0,2 5-133,4 4 1,-4 10-1,0-3 1,0-3-88,0 0 1,0 1-1,3-4 1,-1 0-38,2 1 1,1-4 0,2-7-1,0-4-737,0-1 1,0 3 0,0-5-1731,0-2 2315,7-1 0,1-10 0,8-1 0</inkml:trace>
  <inkml:trace contextRef="#ctx0" brushRef="#br0">11038 7906 8076,'-9'-7'-14,"4"-3"-373,3-4 0,4 3 0,3 1 432,6-3 1,-3 6 0,1 0 0,0 2 639,-1 0 1,-4 7-1,1 10 1,-3 7-336,-2 7 1,5 6-1,0 4 1,-1 6-31,-2 4 1,-2 6 0,0 2 0,0-1-163,0-4 0,0 7 1,0-9-1,0 0-191,0-4 0,-6-1 1,1-8-1,0-5-208,-2 1 1,5-7 0,-3-2-441,3-4 0,2-12-605,0-10 1,0-9 0,2-16 1285,3-1 0,4-4 0,7-12 0</inkml:trace>
  <inkml:trace contextRef="#ctx0" brushRef="#br0">11179 7859 8005,'0'-9'818,"7"7"1,4 8 0,3-1-301,1 2 1,1 0 0,-2 5-335,-3-1 1,1-1 0,-7 6 0,-1 0-1,-3-1-137,-1 1 0,0 5 0,-1 0 0,-5 0-89,-4 2 1,-2-6 0,-1 4-143,3-4 1,1-1 0,-1 0-349,4 0 0,5-6 1,2-1 551,5-2 0,2 3 1,8-3-1,0 0 177,0 0 0,-1 4 1,1-4-1,0 1 122,0 5 1,-1 1 17,1 1 0,-7 1 0,-4 0 1,-3-1-334,-2 1 0,-6 0 1,-1 0-1,-1 1-456,-5 4 0,0-4 1,-3 4-1,0-3-1015,0-2 0,1-1-1027,-1 1 2494,7-7 0,9-9 0,9-9 0</inkml:trace>
  <inkml:trace contextRef="#ctx0" brushRef="#br0">11604 8268 8372,'7'5'0,"-5"2"713,-6 2 1,-6-2-1,4 6-788,3 5 0,-4 6 1,2-3-1,-1 0-27,-1 2 0,6-6 0,-5 4 1,5-3 422,1-2 1,1-2 0,5-4-250,4-5 1,4-5-1,4-7 1,1-7-48,2-5 0,0-7 1,-6 3-1,1-1 145,0-4 0,-7 3 0,-4 1 0,-3 1 47,-2 4 1,-2 3-1,-3 6 1,-6 5-544,-3 3 1,-7 2-1,-2 3 1,1 4-339,-1 4 1,2 12 0,5-8 0,1 3-886,-1-1 1549,7-1 0,-5 0 0,5-1 0</inkml:trace>
  <inkml:trace contextRef="#ctx0" brushRef="#br0">11950 7890 8005,'0'-15'378,"0"-1"-527,0 0 0,-2 9 537,-3 7 1,1 12 0,-6 13 0,-3 3 108,0 5 0,-1 7 0,1 0 0,5 4-262,1 5 0,0 7 0,3-2 0,-1 0 172,1 0 0,3-1 0,1-6 0,0-2-277,0-3 1,1-4-1,3-8 1,1-4-285,-1-5 0,4-5 25,3-5 1,-4-6 0,0-10-276,0-6 1,-4-12 0,8-6 0,-1-8 80,-1-3 0,5 5 1,-4 0-1,4 5 154,2 4 1,0 9-1,0-1 1,-1 8 28,1 3 1,-5 1 0,-1 8-1,0 3 803,-1 6 1,-2 3-1,-7 3 1,0 3 20,0 1 0,-2 6 0,-3-2 0,-5 1-530,-4 0 0,-2-6 0,-1 0 0,-3-2-643,-1-2 0,0-6 0,6-1 0,-1-2-858,0-4 1,2-3 0,4-5 1346,5-5 0,3-11 0,2-4 0</inkml:trace>
  <inkml:trace contextRef="#ctx0" brushRef="#br0">12500 7749 8304,'-14'2'190,"4"3"1,3 5-1,7 10 1,0 2-350,0 3 1,-7-1 0,-4 2 0,-3-5 312,-2-3 1,6-2 0,1-1-123,2 1 0,4-7 1,8-6-249,5-6 0,10-6 0,4-7 1,2 1 360,2-1 0,5-5 0,-6 0 1,2 3 322,3 6 1,-3 3 0,-1 6-1,-3-2 9,-2 1 1,-4 9 0,-9 6-84,-4 3 0,-5 9 0,-2 3 1,-5 4-1,-6 1-291,-7 0 0,-11 6 0,-8 0 1,-1-2-697,1-2 1,-6-2 0,2 1 0,-1-3-242,1-2 1,-2-5 0,9-8 833,5-3 0,-1-4 0,6-7 0</inkml:trace>
  <inkml:trace contextRef="#ctx0" brushRef="#br0">12343 8095 7901,'10'5'726,"1"0"0,1 7 1,7-1-469,2 3 1,-5 2-1,-6 1 1,1 2-1067,-2 2 1,-2 0 0,-7-5 807,0 0 0,-7-1 0,-2 1 0</inkml:trace>
  <inkml:trace contextRef="#ctx0" brushRef="#br0">12610 8110 7901,'0'16'1208,"-5"0"1,0 1 0,1 4-926,2 5 1,2 9-1,-1 4 1,-3-3-552,-1-2 0,-7 6 0,1-9 0,-3 2 493,-2 1 1,-5-10-1,1-3 1,2-4 1,6-1 1,-2-2-1395,3-3 0,6-6 863,5-10 0,7-9 0,11-7 0,1 0 155,2-2 1,7 6-1,-2-4 1,4 5 306,1 5 1,0 4 0,1 7 0,-2 0 286,-4 0 1,2 11 0,-7 3 0,-4 2 131,-5 3 0,1 0 0,-8-3 0,-3-1-213,-6 1 1,-5 0 0,-8 0-1,-2-1-269,-2 1 0,-7-7 0,0-4 0,-5-3-760,-4-2 0,0 0 1,6-4-1,1-4-2207,4-8 2872,3-10 0,8 1 0,-1-6 0</inkml:trace>
  <inkml:trace contextRef="#ctx0" brushRef="#br0">13097 7717 8856,'9'-8'1887,"5"2"0,5 5-1781,1 1 0,-3 12 1,-3 4-1,-3 1-408,-6 1 1,-10-3-1,-6 3 1,-3-1-177,-2-1 0,-5 3 0,-1-8 0,-1 1 478,0-2 0,-5-3 0,4-7 0</inkml:trace>
  <inkml:trace contextRef="#ctx0" brushRef="#br0">13035 7733 8242,'0'16'0,"0"0"659,0-1 0,0 3 0,0 3 1,0 5-511,0 4 1,0-4 0,0 0 0,-2 0-238,-3-1 1,1-3-1,-5-6 1,1-2 308,-1-3 1,4 1 0,-4-5-2472,2 1 1230,-5-4 1,10 1 0,-3-10 1019,3-6 0,9-9 0,2-5 0</inkml:trace>
  <inkml:trace contextRef="#ctx0" brushRef="#br0">13082 7922 7984,'26'0'167,"0"0"1,0 0 0,6-2 162,-1-3 0,1 3 0,-1-3 0,-1 3 0,-4 4 11,-5 3 1,-5 4-1,-6 8 1,-5 2-97,-3 2 1,-11 7 0,-5-1-1,-8 2-352,-8 3 1,2-6-1,-9 0 1,4 0-347,2-1 1,1 3-1,2-7 1,4-2 209,1-2 0,9-6 0,9-1 249,3 2 0,4-5 1,5-1-1,8-5 20,10-1 1,5 0-1,3 0 1,2 0 709,1 0 0,1 0 1,-4 2-1,1 2-378,-3 1 0,2 7 0,-12 0 0,-2 6-253,-1 3 0,-4 5 0,-4-3 0,-5 1-258,-3 4 0,-9 2 1,-3 1-1,-4-1-57,-2-4 0,-7 2 0,-1-7 0,-2-2-255,-1-1 1,3-4 0,-4-2 0,4-3 199,1-2 0,-3-4 0,5-8 0,2-6 174,1-3 1,2-1 0,1-1 0,1 0 79,3 1 0,4-1 0,7-2 1,0-1 1108,0-2 0,2 0 0,5 4 0,9-2-777,8-2 1,8-6 0,4 6 0,6 0-793,4-1 1,6 4 0,2-3 0,0 2 470,0-2 0,6-3 0,-4-8 0</inkml:trace>
  <inkml:trace contextRef="#ctx0" brushRef="#br0">11289 8849 7948,'9'0'-276,"0"0"0,-6-2 420,3-3 0,-3 2 298,-8-8 0,-4 6 1,-7-4-192,1 2 0,-1-3 1,-2 3-1,-1-2-153,-2-3 1,-7 3 0,2-1-27,-4-3 1,-8 1 0,-4 0 0,-7 3 0,-5 2 77,-4 4 0,-12 1 0,6 2 0,-6 0 36,-5 0 0,-6 0 0,-1 2 0,4 3-10,1 5 0,3-1 0,12 2 0,0-1-210,5-1 1,3 5 0,8-4 0,4 3 68,6-3 1,4 4 0,6-5 0,5 1-928,4 1 1,8-6-969,4 5 1,12-6 1859,8 1 0,8-3 0,8-2 0</inkml:trace>
  <inkml:trace contextRef="#ctx0" brushRef="#br0">10315 8645 7946,'-16'-16'462,"5"6"0,1 1 0,-2 2-551,-2 3 1,-7 3 0,-2 1 0,-3 1 196,-7 5 0,-4 8 0,-9 7 1,3-2 224,-1-2 0,-3 4 1,10 0-1,2 0-40,2 2 0,3-4 1,4 7-1,5 0-51,4-1 0,8 3 0,4-5 1,3 1 141,2 4 1,16 3 0,12 4-113,15 2 0,13 7-272,12-2 0,4 10 0,-33-24 0,1 0 0</inkml:trace>
  <inkml:trace contextRef="#ctx0" brushRef="#br0">9764 10201 7903,'2'-14'0,"5"2"82,9 1 0,8 6 0,13-4 162,5 2 1,15 2 0,6 5 0,4 0 0,1 0 0,0 0-23,-2 0 1,4 0 0,-2 0-115,-1 0 0,1 0 0,-3 0 1,-6 0-47,-3 0 1,-6 0-1,-6 0 1,-5 0-212,-6 0 1,0 0-1,-12 0 1,-2 0-1260,-1 0 1408,-10 0 0,-1 0 0</inkml:trace>
  <inkml:trace contextRef="#ctx0" brushRef="#br0">10283 9839 7903,'-47'16'404,"0"0"1,7 6 0,3 5-1,5 4-444,6 6 0,-2 3 1,6 5-1,-1-1-110,0-2 1,2-2 0,7 4 0,2-4 260,1-2 0,8-1 1,-2-4-1,5 2 135,5 2 1,11 0-1,10-6 1,5 0-191,6 1 1,3-6-57,7 0 0,8-7 0,0 4 0</inkml:trace>
  <inkml:trace contextRef="#ctx0" brushRef="#br0">11384 9509 8098,'15'9'248,"3"7"0,3-2 1,5 5-1,4 2 1,1 0 522,1 0-1118,-8 0 0,-1 0-23,-7 0 1,-1 0 210,1-6-579,-7 1 1,-2 0 737,-7-1 0,0-6 0,0-2 0</inkml:trace>
  <inkml:trace contextRef="#ctx0" brushRef="#br0">11871 9525 7929,'-19'16'0,"3"-1"0,-8 3 0,8 3 0,-3 5-193,-4 4 0,4 1 1,-7 1-1,-4-1-35,-5 0 0,-3-1 1,-6-4-1,4-3 466,1 0 0,-1-6 0,7 6 0,3-2-114,0 0 0,8 0 0,3-5-22,6-1 1,8-4 0,10-3 269,6-1 0,10-1 0,7-8 0,5-2-449,4-1 0,5-7 1,-4 3-1,0-1-281,1-1 0,-4 6 0,-7-4 0,-2 2-404,2 4 762,-5-6 0,6 0 0,-4-6 0</inkml:trace>
  <inkml:trace contextRef="#ctx0" brushRef="#br0">11730 9949 7929,'-30'9'321,"4"-4"0,3 4 0,9 2-329,3 3 0,5-4 0,6 0 0,0 3-77,0 1 0,0 3 1,-2 2-1,-2 2 306,-1-1 0,-5 2 1,4 1-1,3 0-391,1-1 0,0-1 0,-1-5-537,-2 0 1,-6-1 706,6 1 0,-7-7 0,3-2 0</inkml:trace>
  <inkml:trace contextRef="#ctx0" brushRef="#br0">11415 10201 8315,'2'-16'0,"5"2"17,9 4 0,6-4 0,10 3 0,-1-3-268,1-1 1,-8 4 0,-3 2-1,-3 2 229,-3 4 1,-6 3-1,-4 5 1,-3 7-691,-2 8 712,0 4 0,-14 7 0,-3 1 0</inkml:trace>
  <inkml:trace contextRef="#ctx0" brushRef="#br0">11447 10374 7929,'-16'7'166,"2"-4"1,2 6 35,1-2 1,9-2-1,2-5 1,9 0-1,5-2-310,2-3 0,1-2 1,1-5 17,-2 2 0,3 4-1631,-9-4 1721,4-1 0,-5-4 0,-2-1 0</inkml:trace>
  <inkml:trace contextRef="#ctx0" brushRef="#br0">11541 10248 8542,'-23'19'592,"7"-3"0,11-4 1,14 2-737,7-3 0,3-4 1,-3-7-549,-1 0 0,1 0 0,0-2 0,0-3 542,-1-6 1,1-1 0,0 0 0,-1 1 80,1-1 1,0 5 0,0 0 339,-1 0 0,-4 5 0,-2-1-136,-3 6 1,-6 6-1,-8 8 1,-4 3-489,-6 1 1,-13 7 352,-1-2 0,-10 3 0,2 3 0</inkml:trace>
  <inkml:trace contextRef="#ctx0" brushRef="#br0">11132 10657 7929,'-44'14'487,"8"-4"0,6-3-221,14-7 1,15-7-1,8-3 1,10-4-183,9-2 1,14-1-1,6-3 1,1-1 36,4 2 0,-1 2 0,-2 1 0,-1 2-84,0 3 1,-7-1 0,-3 7-1,-4 2-827,-2 1 1,-4 2-1,-3 0 1,-1 0-709,-4 0 1498,-2 0 0,-1-7 0,0-2 0</inkml:trace>
  <inkml:trace contextRef="#ctx0" brushRef="#br0">11761 10484 7929,'-21'10'323,"0"1"0,0-1 1,7 8-1,2 1 36,1 2 1,3 5 0,-5-5-1,3 0-184,-2 2 0,0-6 1,-1 4-1,3-5 146,-2-6 1,-2 3-1102,-2-8 264,7 0 0,4-5 0,10 0 179,6 0 1,8-5 0,4 0 0,1 1 119,4 2 0,2 1 1,3-3-1,0-1 493,-1 1 1,1 3 0,-11 2 1059,3 5 0,-8 2-958,-1 8 1,-9-2-1,-12-4 1,-6-4-593,-3-5 1,-3-1-1,-2 0 1,-2 0 116,1 0 0,-2-7 97,1-3 0,0-11 0,5-3 0</inkml:trace>
  <inkml:trace contextRef="#ctx0" brushRef="#br0">11352 10704 7892,'-15'0'0,"-1"0"-175,0 0 0,2-2 0,4-3 1,3-4-1,1-1-382,1-1 267,0 1 1,5-1 289,0 1 0,7 6 0,2-3 0</inkml:trace>
  <inkml:trace contextRef="#ctx0" brushRef="#br0">11478 10500 7886,'-24'-7'0,"3"-2"78,3 0 0,2 2 1,1 7-56,-1 0 1,5 7 0,3 4 290,1 3 1,2 6 0,5 3-1,0 0-19,0 0 0,0 5 0,0-2 0,1 3-214,4 3 1,-1-6 0,5 0-1,-1 0-160,1-1 0,-5 3 1,3-7-1,-2-2-318,0-2 1,0-1-563,-5 0 0,7-2 569,4-4 1,-2-10 0,-1-12 0,-1-5 389,-3-4 0,-1-6 0,1 5 0,1-1-88,-1 0 0,-10 1 0,-2 2 0,-3 1 535,1 5 0,-1 0 0,-5 7 885,1-1-1284,6 4 1,9-5 0,12 6-1,6-4-78,3-2 1,7 4-1,-2-4 1,3 0 108,3 1 0,3 4 1,0-1-1,-4 3 215,-1 2 1,7 2 0,-8 1 0,1 4 36,0 2 0,1 0 0,-10 3 0,-2-1-212,-1 1 1,-2 0 0,-3 0 0,-2-1 37,-6 1 1,2 2 0,-2 2-749,-1-1 1,-9-4 0,-6-2 0,-3-2-856,-1-4 1,-3-1 1445,-3-2 0,-3-14 0,-8-4 0</inkml:trace>
  <inkml:trace contextRef="#ctx0" brushRef="#br0">11730 10578 7892,'-14'11'404,"1"-1"0,5 2 81,1 2 0,1 2 0,6 0-817,0-1 1,0 1-1,0 0 1,-1 0-527,-5-1 1,5-4 483,-5-1 1,6-6 0,6-1 373,4-6 0,4-4 0,2-4 0,0 4 190,-1 0 0,1 6 0,-2-3 114,-4 8 1,3 4 0,-8 8 0,-2 1-219,-1 4 0,-4 2 1,-3 5-1,-5-3-344,-4-3 1,-9 4 0,-3-5-1,-2-1-274,2-3 532,-11-1 0,11-1 0,-13 1 0</inkml:trace>
  <inkml:trace contextRef="#ctx0" brushRef="#br0">11148 10955 7892,'-25'0'0,"4"0"287,4 0 1,8 2-151,4 3 0,15-1 0,8 5 0,6-2 90,10-4 1,4-1 0,13-2 0,5 0 220,6 0 0,10-2 0,-2-3 0,0-4-242,0 0 1,1-8 0,-4 5 0,-4-1-150,-2-1 0,2 2 0,-11 0 0,-3 3-142,-5 2 1,-1 0 0,-4 4 0,-1-4-724,1-2 1,-4 4-1,-7-6 808,-2-1 0,0-9 0,5-3 0</inkml:trace>
  <inkml:trace contextRef="#ctx0" brushRef="#br0">12563 9698 7835,'7'-16'592,"7"7"0,10 4 1,2 3-646,2 2 1,4 0 0,-11 0-1,-2 0-16,-1 0 0,-3 6 0,-1 1 0,-3 1 19,-6 5 1,-3 1-1,-2 1 1,0 1-1848,0 0 1897,0-1 0,-7 1 0,-2 0 0</inkml:trace>
  <inkml:trace contextRef="#ctx0" brushRef="#br0">12736 9729 7835,'-16'9'539,"0"-4"1,2 4-239,4 2 0,5 1-853,10-2 0,4-3 1,8-9-1,2-1 302,2-2 0,2-6 1,-4 4-1,2 0 795,-2 0 1,-1 2 0,-2 5-98,-1 0 1,-6 9 0,-4 7-142,-3 8 0,-2 4 1,-2 2-1,-1-2-129,-2-1 0,-8 7 1,5-10-1,-3 2-584,1 0 0,1-6 0,-3-1 1,3-5-2711,2-4 3051,2-6 1,6 1 0,5-10 0,4-7 0,4-8-7,2-6 0,5 4 0,0-1 0,-2 2 147,-2 0 1,-1 2 0,0 8-1,-2 4 547,-4 0 1,-1 5 0,-7-1-686,-2 6 1,-5 11 0,-16 7 0,-6 0-155,-2 2 0,-4-4 0,-4 6 1,-5-1 42,-3 1 1,-8-6-1,-1 4 1,0-2 108,0-1 0,-4 1 0,7-5 0,6-2 181,7-3 1,4 1 0,5-7-1,4 0 308,9 2 1,9-7-1,13 0-66,4-8 0,18-6 1,11-2-1,8-2-88,5-3 1,9 2 0,0-5 0,6-1 84,-1 1 0,-6 5-337,-3-2-77,-6 3 0,3 8 0,-9 1 1,-4 2-1,-8 4-560,-5 1 1,-9 2-1,2 0-1069,-4 0 1687,-1 7 0,-7-5 0,-2 5 0</inkml:trace>
  <inkml:trace contextRef="#ctx0" brushRef="#br0">13003 10012 8955,'-24'11'0,"4"-1"0,6 2 189,4 2 1,6 4 0,-3 3-1,2 7 8,0 7 0,-7-2 0,1 7 0,-3 0 57,-1 2 0,-1 5 0,2-8 0,2-3-307,1-2 1,6 0-1,-4-9 1,2-1-338,4-3 0,1-3-79,2-2 0,0-9 0,0-7-171,0-9 0,7-7 0,3-5 0,4-5 640,2-4 0,0-6 0,1-1 0,3 2-149,1 2 0,-1 3 0,-4 4 0,0 3 211,0 0 0,-1 6 0,1-2 0,0 5 537,0 3 1,-1 6 0,1-4-181,0 2 0,-6 2 0,-1 7 1,0 3 135,-1 6 0,-4 3 1,3 1-1,-2 1-298,0 0 0,1-1 0,-6 1 0,-2 0-248,-3 0 1,-4 5-1,-9 0 1,-1-4-17,-2-5 1,-1 2-1,2-5 1,-2 0-1083,-3-4 0,4-3 0,-3-2 0,1 0 209,4 0 0,1 0 0,3 0 1110,-1 0 873,0 0 615,7 0-1249,9 0 0,9 0 0,7 1-59,0 5 1,-1-3 0,1 8-880,0 1 0,-6-3 291,1 1 0,-1-1 1,6 1-308,0-5 0,-6-3 0,1-2 0,1 0 485,2 0 0,2 0 0,-1 0 0</inkml:trace>
  <inkml:trace contextRef="#ctx0" brushRef="#br0">12862 10594 7835,'-37'16'27,"0"-1"0,2-4 0,7-1 0,4 2-13,1 2 0,-3 2 0,5-2 0,4-2 240,4-1 0,6-6 23,7 6 1,14-8 0,9 2 0,10-3-185,9-2 0,4-2 0,-1-1 0,-1-4-138,-2-2 0,-1-1 1,5-6-1,-4 2-256,-5 3 1,-4-3 0,-2 4 0,-1-2-1218,-4 1 1518,4-3 0,-6-1 0,8-10 0</inkml:trace>
  <inkml:trace contextRef="#ctx0" brushRef="#br0">13223 10342 7835,'-33'25'0,"-2"4"0,14 1 0,2 10 795,1 13 0,4 13 0,2 9 0,4 6-429,1 2 0,1-36 0,1 1 0,1-2 0,1 0 0,0 2 0,-1 0-308,0 3 1,1 1 0,0 1 0,1 1-466,1 0 1,2 2-1,2 8 1,1 3 0,0 1-1,1 0 1</inkml:trace>
  <inkml:trace contextRef="#ctx0" brushRef="#br0">15880 8975 8628,'-15'0'-223,"4"7"0,1 5 1,-3 9-545,-1 10 0,-8 8 947,-4 8 1,-11 9 0,-5 5 67,-3 5 1,19-26 0,-1 1-1,-1 0 1,0 0 0,-2 3-1,-1 1-261,-3 2 0,-2 2 1,-4 8-1,-2 1 1,-3 2-1,-1-1 0,-1 2 1,-2 0 93,0 1 0,-1 0 0,-5 8 0,0 0 0,1-4 0,1-1 0,1-1 0,1-1 1,2 2 1,0 0 0,1-3 0,2 0 0,4-3 0,2 0 0,1-3 0,1-2-115,2-2 0,0-1 0,0 3 0,2-1 0,7-8 0,2-1 0,0-2 1,-1-2-149,-23 32 1,9-1 0,3-13 0,4-6-177,2-6 1,6-10 0,4-9-1,4-8-177,1-7 0,0-5 0,1-9 325,-1-3 1,2-11-1,2-10 1,1-4 207,-1-1 0,3 0 0,1-1 0,-1 1 0,0-1 0,4 3 0,-4 1 0,0 3 710,1 3 0,2 1 0,-4 5-264,-2 0 0,-2 7 0,-2 4 0,0 5-100,1 5 1,-1 13 0,0 13-1,0 9-43,1 6 1,-1 1 0,0 2 0,2 2-60,4 1 1,3-1-1,7-8 1,0-3-151,0-1 0,7-2 0,3-8 1,4-3-67,2-5 0,5-5 1,3-5-1,3-6-377,1-3 1,12-4 0,-4-5-1,8-9-399,3-8 0,6-6 1,3-1-1,1-1 748,3 1 0,11-8 0,-6-1 0</inkml:trace>
  <inkml:trace contextRef="#ctx0" brushRef="#br0">14717 11270 7268,'9'-23'0,"-2"-1"0,-2-3 0,0 1 0,7 0 0,-3-5 0</inkml:trace>
  <inkml:trace contextRef="#ctx0" brushRef="#br0">14764 11050 7853,'-7'-9'184,"4"0"179,-8 4 1,6 3 0,-4-1-81,2 6 1,0 8 0,4 10 0,-3 5-49,3 4 1,-4 13-1,2 4 1,-1 4 80,-1 3 1,6-3 0,-5 5 0,5-2-259,1-4 1,0 5 0,0-5 0,0-4-161,0-8 1,7-1-1,1-6 1,3-6-457,-1-6 1,1-5-1,5-4-12,-1-5 0,-1-6 0,-1-8 0,-3-8 570,2-6 0,2-3 0,2-6 0</inkml:trace>
  <inkml:trace contextRef="#ctx0" brushRef="#br0">14733 11128 7794,'-6'-10'235,"-1"-1"0,0-1 0,0-2 20,4-2 1,-4 1 0,2-1-337,1 0 0,8 0 0,4 3 0,5 0 290,4 3 1,4 1-1,0-1 1,5 4-21,4 5 0,1 1 1,1 0-1,-1 1-114,1 5 1,-3 2-1,-2 8 1,-6 0 115,-4-1 0,-1-4 1,-2-1-1,-2 3 12,-2 1 1,-6 1 0,-2 1 0,-9 0-63,-9 0 0,-10 4 1,0 1-1,-4-1-163,-2-3 0,-2 2 0,-1-1 0,1-4-404,-1 0 0,0-6 0,6 1 0,3 0-1105,5 0 0,3-6 1531,2 2 0,1-10 0,-1-4 0</inkml:trace>
  <inkml:trace contextRef="#ctx0" brushRef="#br0">15424 10845 7743,'-1'-5'1319,"-3"9"-1008,-1 10 1,0 12-1,5 0 1,0 4-1,0 3 15,0 3 1,0-2 0,0 4 0,0-1-94,0-1 0,0 6 0,0-5 1,0-4-375,0-5 0,0 0 1,0-7-1,0-2-700,0-1 1,1-4 262,5-4 1,-3-3 0,8-9 577,1-3 0,2-11 0,2-8 0</inkml:trace>
  <inkml:trace contextRef="#ctx0" brushRef="#br0">15849 10892 7794,'16'-15'0</inkml:trace>
  <inkml:trace contextRef="#ctx0" brushRef="#br0">15865 10861 7451,'0'-16'-1368,"0"1"1492,0 6 0,-2 4 0,-3 10 87,-6 5 0,-3 4 0,-2 2 0,1 0 125,-1-1 1,0 1 0,-1 0 0,-2 0-15,-2-1 1,0 6 0,3 0 0,-1-2-121,-2-1 1,-2 3 0,4 0-1,-2-2-318,2-1 1,1-3 0,3 1-1,-1-2 19,0-4 0,1 4 1,-1-3 217,0 3 1,6-4 213,-1 1-228,8-8 1,3 4 0,10-7 0,4 0-53,2 0 1,5 0-1,2 2 1,-1 1 174,1 3 1,5-1-1,-2-5 1,2 2 6,-2 3 1,4-3 0,-4 3 0,2-2-104,-2 3 1,4-5 0,-6 6 0,3-1-214,-1-1 1,-7 2-1,2-4 1,-3 3-55,-3-3 1,1 1 0,0-1-1409,-1 2 0,-4 1-501,-1-6 2042,-6 0 0,3 7 0,-7 1 0</inkml:trace>
  <inkml:trace contextRef="#ctx0" brushRef="#br0">14229 11914 7861,'-20'0'546,"0"-2"1,6-3-457,7-5 0,13 3 0,6 0 0,7 1 0,11-1 225,10-1 1,7 1 0,19-7-77,10-4 1,-28 6 0,3 0 0,3 0 0,2-1 0,5 0 0,2-2-283,5-1 0,2-1 1,7-3-1,2-2 1,0 2-1,1 0 1,0 0-1,0 0 120,0 2 1,-1-1 0,4 0 0,-1 0 0,-5 0 0,-1 1 0,0 1 0,-1-1-47,-2 2 0,-1-1 0,-4 2 1,0 0-1,-6 2 0,-2 0 0,-1 2 1,-1 1-114,-2 1 0,0 1 1,-3 0-1,-1 0 1,35-8-1,-8 2 155,-9 4 1,-13-2 0,-6 6 0,-9 3-1643,-11 1 0,-8 4 1569,-12 3 0,-4 0 0,-7 11 0,0 3 0</inkml:trace>
  <inkml:trace contextRef="#ctx0" brushRef="#br0">15283 12024 8000,'23'-7'483,"8"-2"1,14-6 0,10-1 24,8 0 1,10 1-1,0-1 1,2 0-119,-1 0 1,1 2-1,-7 2 1,-3 3-466,-6 2 1,-1-5 0,-11 4 0,-7-1-646,-5 4 0,-4 3 1,-1 2-1,-4 0 720,-5 0 0,-3 7 0,-3 2 0</inkml:trace>
  <inkml:trace contextRef="#ctx0" brushRef="#br0">16069 11898 7803,'-16'0'286,"1"0"0,-1 0-333,0 0 0,7 2 0,4 3 0,3 8 145,2 6 0,0 0 1,2 7-1,2 2 416,1 2 1,5 7-1,-4-1 1,-1 1 13,2 1 0,-5-3 1,3 5-1,-2 1-654,3-1 0,-5-5 0,5 1 1,-3-4-186,2-6 1,-3 2-1,5-7 66,0-2 245,2-8 0,13 3 0,3-6 0</inkml:trace>
  <inkml:trace contextRef="#ctx0" brushRef="#br0">16446 12008 7833,'-12'16'1074,"-4"0"1,4-4-1033,7 4 1,8-2 0,4 10 0,0 1 0,0-3 512,-3 1 0,-2 3 0,-1-5-151,5-2 1,-5-1-265,5-2 1,-3-8 0,1-4 0,3-8-275,1-6 0,-2-11 0,4-5 0,2-4-108,2-1 1,2-6-1,0-2 1,-1 1 28,1 0 0,5 1 0,0 6 0,-2 1 326,-1 4 1,-3-2 0,1 7 0,0 3-521,0 6 0,-1 0-899,1 7 0,-2 1 1306,-3 9 0,3 4 0,-6 7 0</inkml:trace>
  <inkml:trace contextRef="#ctx0" brushRef="#br0">16777 11977 8205,'0'16'1329,"0"-1"-1187,7-6 1,7-2-1,8-5 1,1 1-119,0 3 0,5-1 0,-2-7 1,2-1 241,-2-3 1,2-9 0,-5 1-69,1-4 1,-5 4 0,2-8 0,-5 1 0,-4 0 149,-1 1 1,-8 1-1,2 0-833,-3-2 1,-2 0 0,-2 7 295,-3 4 0,-4 3 1,-6 7-1,-1 0 80,0 0 0,-1 5 1,-2 4-1,-2 3 489,1 5 0,3 4 0,1-2 0,1 4-39,-1 2 1,7-1 0,4 4 0,3-4-32,2-1 0,2 5 0,3-3 0,6-1-338,3-3 0,3-9 0,4-3 0,3-2-750,1-4 0,5-1 0,-4-4 0,3-3-776,3-5 1,5-6 1553,-1-5 0,8-10 0,-4-10 0</inkml:trace>
  <inkml:trace contextRef="#ctx0" brushRef="#br0">17563 11741 8667,'0'-7'1207,"0"9"1,0 10-647,0 7 0,-6 8 0,-1-5 0,0 3-186,0 3 1,-3 0-1,3 0 1,-2-4-86,-3-1 0,3-2 0,1-6 1,-1-1-960,0-3 1,4-4-312,-6-7 0,8-14 0,-1-7 0,8-7 442,6-3 0,10-6 0,4 0 1,2 2 518,2 2 0,11 9 0,-8 3 1,2 5 274,0 5 0,-3 4 0,-2 7 1,-2 0 772,2 0 0,-5 6 0,-2 2 0,-4 5-512,-1 4 0,-5 8 0,-3-3 1,-1 1-787,-3 0 1,-2 5 0,-2-4 0,-2 1-966,-3-4 1,1-6 0,-5-3 1233,2-1 0,-5-8 0,3 4 0</inkml:trace>
  <inkml:trace contextRef="#ctx0" brushRef="#br0">18176 11317 9625,'16'-9'1508,"-2"6"1,-4 13-1730,-5 11 0,-5 14 0,-3 7 1,-4 3 401,-2 2 1,-1 1-1,-6-1 1,2 0-381,3 0 0,-1 0 1,7-1-1,1-4 16,3-6 0,6-4 0,0-4 0,0-6-1413,2-4 0,-3-1 1596,6-12 0,-6 1 0,3-6 0</inkml:trace>
  <inkml:trace contextRef="#ctx0" brushRef="#br0">18129 11615 7789,'-16'-15'1144,"0"6"1,16 2 0,11 7 0,11 0-1224,8 0 1,7 0 0,3 0-1,4 0-562,5 0 0,8 0 641,1 0 0,3-14 0,2-3 0</inkml:trace>
  <inkml:trace contextRef="#ctx0" brushRef="#br0">13428 8928 7795,'-32'0'0,"1"0"-185,-1 0 1,8 1 0,3 5 45,3 4 1,3 11-1,1 7 1,1 7-1,5 7 1,1 5 127,3 5 1,4-3 947,5 4 0,4-4 0,9-2-523,3 0 0,5 0 1,11 0-1,4-1-338,5-4 0,5-4 1,-1-8-1,1-6 53,5-8 0,-2-7 0,4-13 0,-3-6-283,-4-11 1,5-21-1,-12-14 1,-2-12 74,-2-11 0,-22 30 0,-1-1 1,-3-2-1,-2 1 0,-1-2 1,-1-1 38,-1 0 0,-1 0 1,-2-1-1,-3 2 1,0 4-1,-2 1 1,-5-39 83,-6 10 0,-17 7 0,-7 27 0,-8 13 103,-7 16 0,-21 26 1,-5 20-1,33-7 1,2 4-95,-4 7 0,2 5 1,-1 5-1,2 2 0,1 3 1,2 1-1,-1 0 1,2 1-122,2 0 0,2 0 0,4 4 0,4 0 0,6-2 0,3 0 0,2 3 0,2 1 68,3 0 0,2 1 0,2 2 0,2 0 0,2-2 0,2 0 0,-1 2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6997 12087 8025,'-31'-16'-6,"1"2"0,4 2 113,5 2 1,-2 6 0,0-1-1,-1 3-196,-4 2 1,-4 9-1,-2 7 1,-5 8 186,-1 6 1,-2 3 0,-5 4 187,0 4 1,6 10 0,5 5 0,3 5-153,1 9 0,13 5 0,5 4 0,5-1-106,6 1 0,8 3 0,7-2 0,7-5-93,8-3 1,15 0-1,6-8 1,7-4-71,4-5 1,7-4 0,6-11 0,3-8 68,5-10 0,-34-15 0,-1-3 1,43-1-1,-1-8-35,-40-1 1,0-4 0,-2-5 0,-1-4 0,3-6 0,-1-3 0,-5-1 0,-2-3 120,-2-2 0,-2-2 1,4-8-1,-3-3 0,-6 3 1,-2-2-1,-2-3 1,-2-2 84,-2-1 1,-3-3-1,-1-5 1,-3-2-1,-6 0 1,-2 0 0,-2 3-1,-2 1-62,1 2 1,-4 0 0,-5 7-1,-4 2 1,-16-31 0,-15 11 308,-17 13 0,-19 12 0,31 30 0,-4 3 0,-3 4 1,-1 2-363,-4 2 1,-1 3 0,-9 7 0,-1 5 0,2 4 0,0 3 0,-2 2 0,-1 2-18,-1 3 1,-1 2 0,-2 5 0,1 3 26,6 1 0,1 1 0,-1-1 0,1 1 0,2-1 0,0 0 0,0 2 0</inkml:trace>
  <inkml:trace contextRef="#ctx0" brushRef="#br0">4639 12134 8076,'22'-16'0,"12"2"0,13 2-12,9 2 0,5 1 0,2-1 1,-2 4-1,-4 5-198,-4 1 0,-6 0 0,-5 0 0,-5 0 16,-4 0 0,-9 1 1,-3 3 193,-3 1 0,-3 7 0,1-3 0</inkml:trace>
  <inkml:trace contextRef="#ctx0" brushRef="#br0">5173 12087 8008,'-35'2'617,"4"3"1,12 5-1,19 11 1,8 6-787,6 2 1,2 3-1,0-1 1,-1 1-114,1-1 0,-7 4 0,-2 0 0,-2-2 369,0 2 1,1 0 0,-5-4 0,3-1-221,1-4 0,2 2 0,-3-7 0,1-2-1148,-2-1 1281,6-9 0,0-9 0,7-9 0</inkml:trace>
  <inkml:trace contextRef="#ctx0" brushRef="#br0">5582 12118 7964,'-9'7'624,"4"4"0,16 10 0,6 5 0,4 2-629,2-2 0,-2 2 0,-7-7 0,-4-2 140,-5-1 0,2-3-194,-1 1 1,-1-9 0,-5-7-58,0-9 1,0-6 0,0-6 0,0-5-125,0-4 1,0-9 0,3-2 0,6-5 183,7-1 1,3 7-1,-2 3 1,3 6-128,1 5 0,5-2 0,-3 8 1,-1 5 525,1 2 1,-2 10-1,-5-1-450,-1 8 0,-1 5 1,-1 8-1,-5 4 107,-1 5 0,5 4 0,-3 1 0</inkml:trace>
  <inkml:trace contextRef="#ctx0" brushRef="#br0">6101 12150 7974,'17'-14'-165,"4"3"1,14-8 0,-7 3 0,-2-1 225,-1 0 1,-4-6 0,-5-2 70,-1 1 0,-6-6 0,-2 6 0,-2-2 0,0 1-70,-1 2 1,-2-3 0,-2 5 0,0 2-58,0 2 1,-2 6 0,-3 2 0,-6 2 167,-3 4 1,0 3-1,2 5 1,2 6-83,-3 3 1,1 8-1,0 5 1,3 2 22,2 3 1,2 4 0,5 1 0,0-2 255,0-2 0,0-7 0,2-1 0,3-3-424,5-2 1,6-5-553,5-4 0,2-4 0,3-9 0,-5-3 165,-4-6 1,6-10 0,3-5 216,4-3 0,-4-3 0,-1 1 0,-3-1 0,-1 3 304,2 2 1,-5 5 0,3 8 0,-4 3 814,-1 6 0,-1 5 0,1 5-374,0 6 0,-6 8 1,-1 4-1,-2 1 0,-3 4-171,-3 2 1,-1-1 0,0-2 0,0-6-72,0-4 1,-5-1-1,0-1-785,1 1 1,-3-9-892,2-7 1,7-17-1,8-15 1149,4-6 0,4 5 0,1-15 0,4 5 0,1 3 286,4 3 1,2 6 0,0 4 0,-3 8 30,0 7 0,-1 5 1,4 7-1,-2 2 1681,-2 3 0,-7 9 0,2 9-1483,-4 1 0,-3-1 0,-1 6 0,-5 5 0,-1-3-469,-3-3 1,-2 2 0,-2-4 0,0 2-1266,0-2 0,0-2 1467,0-3 0,-7-10 0,-2 3 0</inkml:trace>
  <inkml:trace contextRef="#ctx0" brushRef="#br0">7453 11553 8596,'-28'3'0,"7"6"678,11 7 0,18 15 1,10 2-1,1 4-1299,-2 1 0,-4 9 0,-13-1 1,-2 1 98,-3 4 0,-6-1 0,-8-3 522,-2 1 0,-7-8 0,4-2 0</inkml:trace>
  <inkml:trace contextRef="#ctx0" brushRef="#br0">7060 11836 7951,'0'-35'249,"7"1"0,14 6 333,21 4 0,21 3 0,12 5 0,3 2-582,1 4 0,-34 3 0,-1 0 0,37-2 0</inkml:trace>
  <inkml:trace contextRef="#ctx0" brushRef="#br0">8789 8629 8046,'-64'-42'0,"-4"2"-7,-6 2 0,28 17 0,-2 1 0,-3 4 0,-1 3 0,-2 2 0,0 3-5,-3 1 1,0 5-1,-3 6 1,-1 6-1,0 2 1,-2 4-1,-3 4 1,0 3-101,-5 4 1,0 2-1,-2 4 1,1 2-1,1 3 1,1 1-1,0 3 1,2 2 384,1 1 1,3 4 0,-2 6 0,2 4-1,6 0 1,3 2 0,0 5 0,3 3-241,2 2 0,4 3 1,5 2-1,4 3 1,14-24-1,3 1 1,1 1-1,2 0 1,2 0-1,2 2-35,2 0 0,2 1 0,1 0 0,2 1 0,1 0 0,4-1 0,5 26 0,6-1 0,4-2 1,5-2-137,5-4 1,6-2-1,12 0 1,7-3 0,7-6-1,5-5 1,-17-20 0,2-2-1,2-2 5,2-1 0,2-1 1,1-4-1,5-3 0,3-2 1,0-3-1,4-3 0,2-4 1,1-2-1,0-2 0,1-4 1,1-2-34,3-1 0,1-2 0,0-5 1,4-6-1,0-5 0,0-3 0,-5-3 1,0-2-1,-1-4 0,1-2 0,-1-3 1,0-2 235,-1-1 0,0-3 1,-2-3-1,1-5 1,-1-3-1,-2-2 1,1-1-1,-2-3 1,-1-1-1,-1 0 1,-2-1-1,-1-2 114,0-1 1,-1-1-1,-1-2 1,1-2-1,-2-3 1,-1 0 0,-3-3-1,-3-1 1,-1-1-1,-1 0 1,-1-1 0,-1 0 10,-2 1 1,-1-1 0,-2-1-1,-2-3 1,-1 0 0,-3 1-1,-6 6 1,-3 2 0,-2 0 0,-2 3-1,-1 0 1,-2 2-194,-3 3 1,-1 2 0,-4 0 0,0-22-1,-8 2 1,-9 12 0,-8 3 0,-6 8 0,-9 5-3,-9 5 0,-8 6 0,-5 2 0,-5 5 0,-8 8 0,1-1 0</inkml:trace>
  <inkml:trace contextRef="#ctx0" brushRef="#br0">14921 5297 8129,'-36'-40'28,"1"0"0,1 3 1,0 2-1,-33-24 172,-1 11 0,2 10 0,-10 14 0,-9 8 0,36 12 0,-2 3-149,-4 1 1,-3 3-1,-14 7 1,-1 5 0,-1 4-1,1 3 1,-4 5 0,0 2-228,0 3 1,1 3-1,21-11 1,1 2-1,0 1 1,2 1-1,0 2 1,1 1-1,0 0 1,1 2-1,0 0 276,0 3 0,0 2 0,2 0 0,-19 21 0,3 3 0,2 2 0,3 3 0,3 0 0,2 2-84,3 0 0,3 3 0,16-17 0,1 1 0,3 1 0,-9 24 0,4 0 0,12-25 0,2 1 0,1 0-48,-5 27 1,3 1-1,9-26 1,2 0-1,2 0 1,-1 26 0,4-1-1,5-2 1,3 0 21,6 2 0,5-2 0,8-2 1,6-3-1,7-3 0,5-3 0,5-1 1,4-4-170,5-1 0,4-4 0,-14-20 1,3-2-1,2-2 0,3-1 1,1-2-1,2-2 0,2-2 1,1 0-1,2-3 38,0-1 0,2-2 0,1-4 0,4-5 0,0-3 0,1-4 0,-4-4 0,0-3 0,0-3 0,2-3 0,-1-4 0,1-3 93,1-3 0,0-3 0,0-5 1,4-7-1,-1-4 0,-1-3 0,-3-3 1,-1-2-1,-1-2 0,-1-3 1,0-2-1,-2-2 14,-1-1 0,0-1 0,-1-2 0,0-4 0,-1-1 0,0-1 0,-1-2 0,0-1 0,-1-1 0,-1-1 0,-1 0 0,0-1 208,-1-1 0,0 0 0,-2-1 0,-1 2 1,-1-1-1,-2-1 0,0-2 0,-2-1 0,0 0 1,-4 3-1,0 0 0,-2-1 30,-3 3 1,-1-1 0,-3 1 0,-4 3 0,-3 0 0,-2 1-1,3-17 1,-5 3 0,-6 6 0,-6 2-54,-5 5 1,-8 3 0,-14 8 0,-10 4 0,-11 5 0,-8 6 0,-9 5 0,-7 5-560,-10 6 1,-6 6 0,15 8 0,-2 4 0,-3 4 407,-5 4 0,-3 4 0,0 0 0,-5-1 0,-2 0 0,1 2 0</inkml:trace>
  <inkml:trace contextRef="#ctx0" brushRef="#br0">11635 7372 8091,'-47'-54'0,"3"10"0,8 16 0,4 14 0,10 23 0,-10 12 292,-8 14 0,-19 24 0,23-21 0,0 3 0,-5 6 0,-2 2-302,-4 4 1,0 2 0,-5 6-1,1 0 1,1-6 0,0-2 0,1 1-1,0-1-296,1-2 1,0-1-1,-1 1 1,-1 0-1,0-2 1,0-1 0,1 0-1,0-1 189,1-1 0,0-2 0,4-4 0,1-1 0,1 0 1,0-1-1,2-4 0,1-2-103,2-1 0,1-1 0,1-1 1,0-2 219,-28 15 0,5-2 0,1-13 0,-1-8 0</inkml:trace>
  <inkml:trace contextRef="#ctx0" brushRef="#br0">9796 7969 9267,'0'-25'1107,"1"10"0,8 11 0,10 11-542,11 14 0,12 12 0,2 20 0,6 4-595,8 5 0,-23-28 0,2 0 0,1 1 0,2 0 1,1-1-1,0 0-148,2-1 1,2-2 0,3-1 0,2-2 0,-3-6-1,2-2 1,1-1 0,1-2-122,2 1 1,2-2-1,9 0 1,2-1-1,-6 1 1,0 0-1</inkml:trace>
  <inkml:trace contextRef="#ctx0" brushRef="#br0">7846 3835 8513,'-9'0'-503,"4"2"1,10 3 666,6 6 0,8-3-141,2 3 1,7-2 0,0 3 0,5-3 51,4-3 1,12 0-1,1-6 1,6 0 145,4 0 0,17-7 1,-2-4-1,7-3-68,3-1 0,-38 7 0,1 2 0,-3-1 0,1 1 0,0 2 0,0 0-163,3 0 0,0 1 0,-4 0 0,-1 0 0,4 3 0,0 0 0,-1 0 0,0 0-992,-1 0 1,1 0 639,9 7 0,0 0 0,-11-2 0,1 1 0,8 5 0,0 1 0</inkml:trace>
  <inkml:trace contextRef="#ctx0" brushRef="#br0">12767 3992 8248,'18'-15'0,"15"1"0,21 3 294,16 6 1,19 3 0,-41 2 0,0 0-1,2 0 1,0 0-419,0 0 1,1 0 0,5 0 0,2 0 0,-1 0 0,1-2-1,2 0 1,0-1-116,1-1 0,-1-2 0,3-2 0,0 0 0,-1-1 1,0 1-1,3-1 0,1 0 239,1 2 0,0 0 0,1 1 0,1 0 0,1-2 0,1 0 0</inkml:trace>
  <inkml:trace contextRef="#ctx0" brushRef="#br0">16902 3725 8186,'-15'-14'-1,"-1"4"0,7 4 1,6 12 83,6 4 0,1 4 1,6 0-1,4-3 145,5-6 0,8-3 1,11-2-1,11 0-367,12 0 1,14 0 0,-30-1 0,1 2 0,4-1 0,1 1 138,7 2 0,1 0 0,4 0 0,0 2 0,0 3 0,0 0 0</inkml:trace>
  <inkml:trace contextRef="#ctx0" brushRef="#br0">15645 6586 8004,'-25'-5'0,"6"-2"105,7-2 1,13 5 0,17-3-1,13 2 1,16-2 0,13 0 565,6 0-553,-22 1 1,1 0 0,29-3-1,-29 2 1,2-2 0,0 2 0,1-1-1,-2 0 1,0 0 16,0 0 1,-1 0 0,3-2 0,0-1 0,-2 0 0,-1 0 0,0-1 0,-1-1-23,0-1 1,-1 0 0,40-10-1,-8-1 1,-5 1-108,-6-1 1,-1 6 0,-14-3-1,-5 2-282,-4 5 0,-10-5 0,-11 10 0,-7-4-645,-7-2 1,-5 1 0,-7-1-1,-7 0 921,-5 0 0,-23 1 0,0-1 0</inkml:trace>
  <inkml:trace contextRef="#ctx0" brushRef="#br0">16887 5768 8004,'-25'-24'0,"4"3"503,4 4 1,6 8-1,-1 4 1,-4 5-512,-3 5 1,-16 18 0,-2 15 0,-8 11 89,-7 8 0,-6 5 0,25-31 0,0 0 0,-1 1 0,-1-1 0,2 0 1,0 1 0,3 2-1,1 0 1,0 1 0,2 0-1,-1 1 1,2 0-26,0 1 1,1 1 0,-22 32 0,5-2 0,9-5-26,10-6 0,4-4 0,13-11 0,5-6-17,4-2 0,15-10 0,15-5 0,12-7-258,11-6 1,7-5 0,5-1 0,6-1-1640,2-5 1882,3 5 0,7-20 0,1 3 0</inkml:trace>
  <inkml:trace contextRef="#ctx0" brushRef="#br0">18160 5957 8144,'-9'-5'464,"4"10"0,3 16 0,4 12-194,3 9 1,-3 11-1,3 4 1,-3 4 3,-2 2 0,0 0 0,0 2 1,0 1-88,0 2 1,0-7-1,0-8 1,0-4-289,0-2 0,0-2 1,0-5-1,2-8-1011,3-10 704,-3-4 1,5-13-1,-5-10 125,3-14 1,-2-11 0,6-7-1,-2-5-234,-3-3 0,4-9 0,3-4 0,1-3 517,-2-2 0,3 2 0,-6 3 0,0 6 0,0 3 0,-2 4 0,-7 3 0,-3 7-32,-6 7 1,-1 0-1,0 5 1,3 1 48,2-1 1,-3 0 0,5 4-1,1-2 377,2 2 0,4 1 1,3 3-1,6-1-130,3 0 1,8 6 0,5 1 0,4 2-72,6 3 1,-2 3 0,7 1 0,1 1-13,3 5 1,-1-3 0,-1 8 0,-4 1-89,-2 2 1,-6 2-1,-8-1 1,-1 1-62,-4 0 1,-6-1-1,-5 1 1,-1 0-54,-3 0 0,-9 3 0,-8 0 0,-4-1-17,-4 1 0,-7-5 0,0-4 1,-5 1 41,-4-3 0,-5 5 0,5-6 0,1 1 22,-3 5 0,6-1 0,-4 0 0,6-2 170,5 3 1,5 1 0,10 1 0,6 1 7,3 0 1,4 0 0,3-1 0,8 1 31,6 0 0,11-2 0,8-2 0,2-2 5,4 3 0,-4-5 0,2 1 0,0 0-340,-2 0 1,-2-1 0,-8 5 0,-2-3-400,-2 2 1,-6 0 0,0 1-1,-2-3-997,-2 2 0,-1 2 1495,1 2 0,0 7 0,0 1 0</inkml:trace>
  <inkml:trace contextRef="#ctx0" brushRef="#br0">19512 6036 8075,'-1'-25'0,"-3"4"0,-3 4 395,-2 1 1,-6 7 0,-8 4-226,-2 3 0,-1 16 1,-5 7-1,-1 7 0,1 4 160,-1-1 0,1 13 0,1 3 0,4 2-80,5 0 0,4-4 0,3-1 0,3-2-182,6 1 0,3 3 0,4-3 0,5-4-348,9-8 1,6-10-1,12-2 1,2-6-153,6-8 1,4-3 0,1-6 0,2-6-392,3-11 1,-3-7 0,5-7 822,0-7 0,-5 0 0,5-12 0</inkml:trace>
  <inkml:trace contextRef="#ctx0" brushRef="#br0">20298 5737 9445,'-26'7'0,"2"5"541,1 7 1,-5 13 0,2 13 0,-2 9-478,2 9 1,-2 9 0,5-2 0,-1 0 84,-4-1 1,5-2 0,2-8-1,5-3-160,6-2 1,-2-1 0,6-8 0,3-3-408,1-5 0,2-11 0,0-5 0,0-4-143,0-1 1,2-7 0,3-8 0,4-8-35,0-8 1,5-18 594,-4-4 0,11-21 0,3-6 0</inkml:trace>
  <inkml:trace contextRef="#ctx0" brushRef="#br0">20251 5847 7957,'0'-7'214,"0"9"1,0 12-1,0 12 432,0 9 0,7 10 1,4 9-1,3 1-503,1-1 1,6 3-1,0-4 1,-1-3 6,-3-1 1,4 4 0,0-1 0,-4-3-274,-4-5 0,-1-1 1,-5-6-1,0-4-687,0-5 0,-2-5 1,-7-7 809,-3-1 0,-4-6 0,-6-2 0</inkml:trace>
  <inkml:trace contextRef="#ctx0" brushRef="#br0">20094 6287 10953,'-24'0'0,"10"2"0,17 1 608,23 3 0,25 6 0,14 0 1,4 6-1450,8 2 0,-32-11 1,-1-2 840,35 4 0,-35-9 0,1-1 0,43 6 0</inkml:trace>
  <inkml:trace contextRef="#ctx0" brushRef="#br0">20173 5407 8028,'-25'-62'0,"1"0"0,-2 0 0,1 0 0,2 5 0,1 0 214,4 6 1,1 1 0,1 3 0,0 3 0,-12-19 0,-7 9 0,-8 9 268,-8 8 0,-14 11-499,-13 5 0,32 15 0,-3 2 1,-4 1-1,-2 2 0,-4 2 1,-1 3-1,-1 4 0,-2 2-81,0 3 0,-1 3 1,-7 5-1,0 4 1,7 4-1,1 3 1,1 2-1,1 4 230,3 2 1,1 3-1,4 6 1,3 4 0,5 2-1,4 3 1,3 2 0,3 3-51,3 3 0,3 2 0,2 5 0,5 1 0,8-6 0,4 0 0,1-2 0,4 1-140,2-2 1,4 1 0,7 3-1,7 0 1,5-6 0,5-2 0,5 0-1,5-2 25,3-2 1,6-2-1,13-1 1,6-3-1,5-5 1,2-3-1,6-4 1,2-3-133,-22-13 0,2-2 0,1-2 1,3-4-1,2-2 0,0-3 1,3-2-1,0-2 0,0-2 1,0-3-1,-1-2 0,0-1-97,1-2 0,-1-2 1,1-3-1,4-5 1,2-2-1,-3-3 1,-3-1-1,-2-3 1,-1-1-1,0-1 0,-1-3 1,-1-1 167,-1 0 1,-1-2-1,-1-3 1,1-4 0,-1-3-1,-2-1 1,-2 1-1,-1 0 1,-2-2 0,-1-1-1,-2 0 1,-1-1 172,0-1 1,-2-2-1,-2 1 1,14-21-1,-6 1 1,-10 4-1,-5 0 1,-7 6 0,-4 1-81,-7 5 0,-3 0 0,-1 1 0,-4 1 0,-7 4 0,-3 1 0,2-2 0,0-1 0</inkml:trace>
  <inkml:trace contextRef="#ctx0" brushRef="#br0">13412 7325 7988,'-5'-25'-365,"-2"4"0,0 4 236,0 1 0,0 5 0,1 3 1,-4 1-1,-6 5 257,-5 5 1,0 3 64,-10 9 0,1-1 1,-12 14-1,-3 6 0,-6 6-57,-6 5 0,-6 6 0,-5 5 0,31-25 0,0 0-90,-1 2 0,-1-1 0,-2 3 0,0 0 0,0 0 0,0 0 0,1-1 0,0 0-81,-1-2 1,0 1 0,0 0 0,-1 0 0,2-4 0,0 0 0,0 0 0,0 1 39,1-1 0,-1 0 0,-4 3 0,1 2 0,2-3 0,1 1 0,-1 0 0,-1 0-25,-1 1 1,0-1 0,2-3 0,0 0-1,3-1 1,1 1 0,0 0 0,0 0-63,0-1 0,-1 0 0,2-1 0,-1-2 0,-35 19 0,8-2-52,2 1 1,0-4 0,11-4 133,6-7 0,-6 3 0,9-6 0,3-6 0,5-3 0,2-6 0</inkml:trace>
  <inkml:trace contextRef="#ctx0" brushRef="#br0">11195 8079 8179,'-16'-31'326,"8"17"-418,2 14 0,5 15 0,-1 22 0,-2 5 69,-1 3 1,-12 13-1,1 3 1,-3 0 216,-4 0 0,5 2 0,-2-10 0,4-3-83,5-1 1,4-7-1,7-2 1,2-3-82,3-7 1,11-1-1,12-8 1,7-3 36,7-6 0,9 0 1,4-5-1,3 2-470,1 3 1,6 2-1,-7 3 403,3 4 0,-5 11 0,-2 8 0</inkml:trace>
  <inkml:trace contextRef="#ctx0" brushRef="#br0">9638 10437 8093,'-1'-18'317,"-5"-3"-209,5 11 1,-5 17 0,12 26 0,4 14 44,4 11 1,4 15-1,3 9 1,-9-38-1,0-1-17,0 2 1,1 1 0,2 7 0,1 1 0,-1-3 0,0 1 0,2 1 0,2 0-158,1 1 0,1 1 0,-2 2 0,2-1 0,0-4 0,0-1 0,-3-1 0,0 0-135,-1 0 0,0-1 0,-3-4 1,1-1-1,13 37 0,-3-10-201,-3-6 1,-2 0 0,-10-15-1,-5-4 165,-3-8 0,-2-12 0,-2-5 192,-3-3 0,0-6 0,-11 4 0,-3 3 0</inkml:trace>
  <inkml:trace contextRef="#ctx0" brushRef="#br0">9591 11820 7944,'-12'-4'513,"7"4"0,14 6 0,19 15 0,6 5-361,8 3 0,6 3 0,2-1 0,3 1 22,-3-1 1,3-6 0,-3-6 0,-1-7-31,2-7 1,0-3-1,-6-4 1,-3-3-37,-5-5 1,1-13 0,-1-9 0,-2-10-324,-2-8 0,-2-1 0,3-8 1,2-6 214,6-6 0,-16 29 0,1 0 0,0-2 0,1 0 0</inkml:trace>
  <inkml:trace contextRef="#ctx0" brushRef="#br0">10613 12747 7877,'-15'2'0,"1"5"-2,3 9 0,-1 10 50,7 16 1,-1 8 0,6 18 0,0 9 0,0 9 43,0-40 0,0 2 0,0 4 0,0-1 0,0-1 0,0 0 0,0-1 0,0 0-61,0-1 0,0 0 0,0-2 1,0 0-1,0 0 0,0-1 0,-1 41-166,-5-6 0,3 5 1,-6-11-1,0-4-214,1-4 1,-3-7 0,-5-4-1,1-10 349,-1-5 0,-7-3 0,-1-6 0</inkml:trace>
  <inkml:trace contextRef="#ctx0" brushRef="#br0">10220 14036 9222,'-23'2'606,"8"3"1,13 11 0,30 12 0,5 5-906,4 4 1,1 6 0,-1-1-1,3 2 459,0-2 0,4-4 1,-4-8-1,4-6 81,5-8 0,8-16 1,5-19-1,7-18-496,-30 11 0,1-4 0,7-9 0,0-4 0,2-8 0,0-3-277,4-6 1,1-2-1,2-5 1,1-2 0,-15 16-1,0 1 1,0 0 0</inkml:trace>
  <inkml:trace contextRef="#ctx0" brushRef="#br0">19874 4260 8048,'-42'-18'0,"0"1"0,-1 0 0,0 2-163,0 2 0,-1 2 0,-33-2 0,-1 10 0,-1 8 0,-1 11-32,-4 8 1,33-5-1,-1 1 1,-1 2-1,1 1 159,-3 2 1,0 1-1,-3 5 1,1 1-1,-1-1 0,0 2 1,-2 5-1,0 1 1,0 2-1,1 0 184,-1 2 0,-1 2 1,1 1-1,0 0 1,5-1-1,2 1 1,3 1-1,2 2-85,2 0 1,3 3 0,-2 8-1,2 3 1,7-6 0,2 3-1,0 5 1,2 2 33,2 2 1,2 2 0,3 10 0,3 2 0,2-3-1,3-1 1,4 3 0,2 0-224,3 6 1,2 1 0,2-5 0,3-1-1,3 4 1,5-1 0,2-1 0,4-2 38,5-2 1,4 0 0,-3-22 0,1 0 0,3-2 0,15 19 0,4-2 0,3 2 0,3 0 18,-16-26 0,2 0 0,3-1 0,3-2 0,2-1 0,1-2 0,2 0 0,0-1 0,2-2 0,0-2 1,1-1-1,2-1 18,0-1 0,2-1 1,1-2-1,1-3 0,2-2 1,0-2-1,0-2 0,0-2 1,2-2-1,-1-2 0,2-2 1,-1-2 7,1-3 0,0-2 1,1-1-1,3-3 1,1-1-1,0-3 1,-2-4-1,1-3 0,-1-2 1,0-3-1,0-3 1,-1-2-13,0-2 1,-1-3 0,-1-2 0,-2-3 0,0-2 0,-2-2 0,1-4 0,-2-3 0,-1-1 0,-1 0 0,-2-2-1,0-2 179,0-2 0,-1-2 0,-1-2 0,1-5 0,0-3 0,-2-1 0,-4 1 0,0-1 0,-2-1 0,0-1 0,-1-1 0,0-1-96,-2 0 1,0 0-1,-1-2 1,-1-3-1,-1-1 1,-3-1 0,-2 3-1,-2-1 1,-2 0-1,-1-1 1,-2-1 0,-1 0 82,-2-1 1,-1 0 0,-2-1 0,-1-1 0,-2-1 0,-2 1 0,-4-1 0,-1 1 0,-3 0 0,-1 2 0,-3-1 0,-1 0-18,-2-1 0,-2 1 0,-5 0 1,-5-2-1,-6 2 0,-4 2 0,-5 5 1,-4 3-1,-5 1-95,-4 2 0,-5 2 0,-1 1 0,0 2 0,-1 1 0,-4 3 0,-8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12421 5910 8086,'-31'-79'-111,"1"2"0,2 4-255,2 5 0,-2 3 0,-9 4 0,-6 2 446,-8 1 0,-8 2 0,25 27 0,-2 1 1,-3 1-1,-3 1-72,-2 1 1,-2 1 0,-1 4-1,-1 2 1,-9 1 0,-3 3 33,2 1 0,-1 3 1,-6 3-1,-3 3 0,-4 3 1,-1 2-1,0 4 1,0 3 71,-4 3 1,0 4 0,-5 4 0,0 2 0,4 0 0,0 2 0,1 1 0,1 1-3,0 0 1,1 2-1,-1 5 1,2 2 0,5 0-1,2 2 1,-2 3-1,2 3-25,1 1 0,0 3 1,-1 4-1,2 3 0,5 0 1,3 2-1,2-1 1,1 2-54,3 0 0,3 1 1,2 6-1,4 2 1,7-1-1,2 1 1,4-1-1,2 1 28,3 1 1,3 1 0,4 9-1,4 2 1,4-6 0,3 1 0,1 1-1,3 0-159,-1-2 1,4 1-1,7 8 1,5 1-1,2-9 1,5 0 0,5 3-1,4 0 72,6 4 0,3-1 0,-10-26 0,1-1 0,2 0 0,2 1 0,3-1 0,1-1 0,2 0 0,0-1 1,2-1-121,0-1 0,1 0 0,2-1 0,8 6 0,2 0 0,1-2 0,0-4 0,1-2 0,1 0 0,1-1 0,1 0 0,0-1 25,2-2 0,0-1 0,1-1 0,1 0 0,1-2 0,1-1 0,-2-3 1,0-2-1,1-1 0,1-1 0,0-2 0,1-1 75,1-2 0,0-1 0,2-3 1,1-3-1,1-2 0,-1-4 0,-4-5 1,0-3-1,-1-3 0,-1-2 0,0-3 1,-1-2 19,-2-3 0,0-3 1,0-4-1,5-8 1,0-6-1,-2-2 1,-2-3-1,-3-4 1,0-1-1,0-4 1,-1-3-1,-2-2 2,0-5 1,-1-1-1,-2-3 1,-1-2-1,-1-1 1,-2-2 0,-2-1-1,-2-3 1,-1 0-1,1-1 1,-2-1 0,0-2 56,1-2 1,-1-2-1,-2-1 1,-2-2-1,-1-2 1,-2 0 0,1 0-1,-2 0 1,0 0-1,-2 1 1,-1 1 0,-1-1 129,-2 2 0,-2 1 0,-1 0 0,-3 4 0,-2 1 0,-2 2 0,-4 7 0,-1 2 0,-3 0 0,2-24 0,-3 2-17,-3 8 0,-5 2 1,-9 8-1,-4 4 1,-2 7-1,-3 3 0,-4 5 1,-4 3-166,-4 3 0,-4 3 1,-6 5-1,-4 5 1,-5 4-1,-4 4 0,-1 4 1,-2 4-129,-4 2 1,-1 4-1,-13 7 1,-3 6-1,-4 5 1,-1 6-1,-3 5 1,0 6 145,26-7 0,0 3 0,0 0 0,-2 2 0,-1 1 0,1 1 0,-2 4 0,0 2 0</inkml:trace>
  <inkml:trace contextRef="#ctx0" brushRef="#br0">11069 9509 9418,'-65'-56'0,"-1"1"0,3 5 0,0 3 27,4 9 0,0 5 0,1 5 0,2 7 0,9 13 0,1 5 0,-39 2-291,1 9 0,37 5 0,0 6 0,-4 8 1,0 5-1,-3 4 0,-2 3-62,-2 4 0,-1 3 1,-9 10-1,0 2 1,6-3-1,2 0 0,-3 4 1,0 1 297,2-1 0,1 2 0,21-16 0,1 2 0,0 1 1,2-1-1,0 1 0,2 0 0,1 2 0,1 1 1,2 2 319,1 2 0,0 1 0,3 1 0,3-1 0,1 2 0,3 0 0,2 1 0,4 1 0,1 0 1,1-1-1,3 1 0,1 0-138,0-1 0,2 1 0,3 0 0,2 5 0,3 1 0,2-2 0,8 22 0,4-2 0,5-1 1,5-2-112,3-4 0,6-4 0,9-5 0,5-5 0,3-5 0,5-4 1,5-4-1,4-4-138,5-2 0,4-4 1,-22-16-1,2-1 0,0-2 1,1-3-1,1-1 0,0-2 1,2 1-1,0-2 0,0 0 9,0-1 0,0 0 0,2-2 0,6-3 0,2-2 0,0-1 0,-1-1 0,1-2 0,0-1 0,1-2 0,-1-2 0,1-2-47,-1-1 1,1-3 0,-1-2 0,2-4 0,0-2 0,-1-3 0,-4-4 0,0-1-1,-2-3 1,1-2 0,-2-2 0,0-2 160,-1-2 1,0-2 0,-2-2 0,-2-3-1,-2-3 1,-2-1 0,-1-2 0,-2-2 0,-1-1-1,-1-2 1,-1-1 0,-1-2 34,0-1 0,-2-1 1,-2-2-1,-1-7 0,-1-2 1,-3 0-1,-1 1 0,-2 0 1,-2-1-1,-1 0 0,-1 0 1,-2-1-1,-2 2 1,-1 0-1,-2 1 1,-4 1 0,-1 1-1,-3 0 1,-3 3 0,-1 2-1,-2 0 1,3-26 0,-3 2 152,-4 6 0,-4 1 1,-6 7-1,-6 3 1,-4 11-1,-6 4 1,-5 5-1,-6 5-200,-5 4 0,-7 4 0,-12 4 0,-7 7 0,-5 5 0,-4 6 0,-7 4 0,-2 4-159,-7 3 0,-2 4 0,25 2 1,-1 2-1,0 2 0,-2 1 0,0 2 1,-1 2-1,1 1 0,0 1 0,-1 1 43,-2 2 1,0 0-1,1 2 1,1 0 0,0 1-1,2 1 1,5 0 0,1 1-1,1 0 1,3 0 0,0 1-1,1 1 100,-20 9 0,1 3 0,2 4 0,3 2 0,8-3 0,1 0 0</inkml:trace>
  <inkml:trace contextRef="#ctx0" brushRef="#br0">16839 5690 8147,'-64'-32'0,"-1"-1"0,4 5 0,0 4 22,4 5 1,0 3-1,1 3 1,1 5-1,3 8 1,0 3-1,-1 2 1,0 1 124,-3 3 0,0 3 1,-7 7-1,0 4 0,-1 3 1,1 4-1,-4 3 1,1 4-333,-3 3 0,0 3 0,3 3 0,1 1 0,0 3 0,2 1 0,3 3 0,2 1 316,1 0 0,2 3 0,-2 6 0,4 3 0,5 1 0,3 2 0,3 5 1,2 2-37,3 2 0,2 3 0,15-25 0,2 3 0,1-1 0,1-1 0,1 1 0,2 0 0,2 2 1,1-1-1,3 1-89,1 0 0,2 1 1,2-2-1,1 25 1,3-2-1,5 0 1,4-2-1,6-4 1,4-2-105,6-2 1,4-3-1,6-1 1,5-3-1,4-6 1,5-3-1,4-2 1,2-2 10,3 0 1,4-3 0,10-2 0,3-3 0,0-3 0,3-2 0,-25-15 0,1 0-1,0-2 16,2-1 1,-1 0 0,1-3 0,1-1 0,1-3 0,0-1 0,0-2-1,0-2 1,1-2 0,1-1 0,0-2 0,1-1-38,2-2 0,1-1 1,-1-3-1,-2-3 1,0-2-1,0-3 1,0-4-1,0-1 1,-1-4-1,-1-1 0,-1-3 1,-1-2 145,-3-1 0,-1-3 0,0-3 0,5-7 1,-1-4-1,-1-2 0,-6-1 0,-2-1 1,0-2-1,0-2 0,-1-1 0,0-2-14,-1-2 1,-1-1 0,0-1 0,-1-4 0,-1-1 0,0-1 0,-2 0 0,-1-1 0,-1-1 0,-2-2 0,0 0 0,-2-1 66,-1 0 1,-2-1 0,-1 0-1,-1-1 1,-2 1 0,-1-1 0,-4 4-1,-2 0 1,-1 0 0,-2 4-1,-1 0 1,-2 1 35,-3 2 1,-1 1-1,-2 0 1,0-28-1,-6 3 1,-7 7-1,-5 3 1,-6 6-1,-7 2-164,-6 4 1,-8 3 0,-8 7 0,-8 5 0,-10 2 0,-6 6 0,-7 5 0,-4 5-129,20 11 0,-2 2 1,-2 3-1,-4 2 1,-2 4-1,-2 1 1,-2 1-1,-1 2 0,1 2 1,1 0-1,1 2 1,0 1-144,2 0 0,1 1 0,0 2 0,-2 2 1,0 3-1,3 1 0,-22 8 0,4 4 308,1 6 0,2 1 0,1-4 0,0 1 0,1 7 0,-1 0 0</inkml:trace>
  <inkml:trace contextRef="#ctx0" brushRef="#br0">23223 5454 6919,'-57'-28'0,"1"0"0,-1 0 0,-22-11 0,1 1 246,7 6 1,1 3 0,-3 7 0,1 9 0,5 14 0,1 7 0,-2 5 0,0 6-296,-3 5 0,0 6 1,18-5-1,0 2 1,0 3-1,1 2 1,2 2-1,-2 1 0,0 1 1,-2 0-1,1 0-192,0 0 0,0 1 0,0 0 0,0 4 1,0 2-1,1-1 0,2-2 0,2 0 0,1 1 1,-1 0-1,2 2 0,0 0 319,1 1 1,0 0 0,2 1 0,-18 19 0,3 1 0,2 3 0,2 2 0,4 1 0,2 1 41,4 3 1,3 0-1,2 2 1,4 2 0,7 0-1,4 1 1,3-1 0,3 1-104,5-2 0,2 1 1,3 5-1,4 1 0,7-4 1,4-1-1,4-1 0,4-1 19,5-1 0,6-2 0,7-1 0,6-3 0,3-7 0,5-4 1,4-1-1,4-3-90,6 1 1,4-4-1,6-2 1,5-6-1,-23-17 1,2-3-1,1-1 1,2-1-1,1-2 1,0-2-45,0-1 0,1-1 0,1-3 0,8-3 0,3-2 0,-1-3 0,-4-2 0,1-1 0,-1-3 0,2-1 0,0-2 0,-1-2 16,1-1 1,0-2 0,0-4 0,1-3 0,0-4 0,-1-3 0,-1-2 0,-1-2 0,-1-2 0,1-2 0,-2-1 0,1-3 132,-2-1 1,1-2 0,-2-2 0,1-6 0,0-2 0,-2-3 0,-2-1 0,-1-2 0,-1-2 0,-1-1 0,1-1 0,-2-1-28,0 0 1,-1-1-1,-2-2 1,0-5 0,-1-3-1,-2 0 1,0 0 0,-1 0-1,-3-1 1,-2 0 0,-2 0-1,-2 0 96,-3 3 1,-3 0 0,-2 0 0,-2 3 0,-3 0 0,-3 0-1,-6 6 1,-3 1 0,-3-1 0,3-23 0,-5 2-22,-4 5 1,-7 3 0,-10 4 0,-8 3 0,-7 9-1,-7 3 1,-8 2 0,-6 4-148,-6 4 1,-7 6 0,-15 4 0,-6 8-1,24 11 1,-3 4 0,-1 1 0,-6 2-1,-2 2 1,-1 2-430,-5 2 1,-2 4 0,0 1 0,-1 1 0,0 2 0,0 4 476,2 3 0,2 4 0,-1-1 0,-1-2 0,1 0 0,0 1 0,4 1 0</inkml:trace>
  <inkml:trace contextRef="#ctx0" brushRef="#br0">22531 9116 7758,'-61'-15'65,"0"1"1,4 1 0,-2 1 0,-12-3 0,-4 1 0,-3 4 0,-2 4 0,-2 4 0,-1 6 120,-4 3 0,1 5 0,0 5 0,0 6 0,29-3 0,0 2 1,0 2-1,0 2 0,1 1 0,0 2-228,-2 2 0,2 2 0,0 1 0,3 3 1,2 1-1,2 2 0,2 1 0,2 2 0,2 1 1,1 1-1,2 1 0,1 1 102,3 0 0,1 1 1,2 2-1,0 6 1,3 4-1,2 0 0,3 1 1,2 1-1,3 0 1,0 3-1,2 0 1,2 1-157,0 1 0,3 1 0,1 1 0,3 3 1,2 1-1,2-1 0,5-3 0,2 0 0,3-1 1,3 0-1,1 0 0,4 0 30,3 1 0,2 0 1,4-1-1,5 2 0,4-2 1,4-1-1,1-4 0,3-1 1,3-2-1,2-1 0,2-1 1,3-2-19,3-1 1,2 0 0,3-3 0,5 1 0,4-2 0,1-3 0,2-2-1,2-3 1,1-1 0,3-1 0,2-3 0,1-2-92,3-1 1,0-3 0,2-3 0,1-4 0,1-4 0,1-2 0,1-2 0,0-3 0,1-3 0,-21-5 0,-1-2 0,1-2 0,0-2 61,2-1 0,0-2 0,0-2 1,-1-2-1,20-4 0,0-5 1,-2-4-1,-3-6 0,-2-5 1,-1-3-1,-1-1 0,-2-4 0,-2-2 146,-2-1 0,-2-3 1,0-4-1,-15 6 0,0-2 1,0-3-1,-2-1 0,-1-2 1,-2-2-1,-1-1 0,0-1 1,-1-1-1,0-2 0,-2 0 1,0-1-18,0-1 1,-1-1 0,0-1-1,-1-1 1,0-3 0,1 0-1,-2-2 1,-1 1 0,-3 1-1,0 0 1,-2 0 0,-1 0 0,-1 1-1,-2-1 1,0 1 0,-1-1 182,-2 1 0,0 1 0,-2-1 1,-2-1-1,-1-1 0,-3-1 1,-1 1-1,-4 2 0,1-9 1,-3 2-1,-5 1 0,-4 5 1,-3 1-1,-5 2-132,-5-22 1,-12 4 0,-18 9 0,-15 8 0,6 26-1,-7 5 1,-3 5 0,-10 2 0,-4 5 0,-4 5-68,-11 4 0,-5 5 0,-1 3 0,18 1 0,0 2 0,-2 2 0</inkml:trace>
  <inkml:trace contextRef="#ctx0" brushRef="#br0">17453 12841 7890,'-39'-73'0,"-3"0"0,-3 3 0,3 16 0,0 7-70,-2 1 1,-8 8-1,-7-1 1,-10 4 0,-11 2 124,34 17 0,-1 3 0,-1 1 0,-1 3 0,-6-2 0,0 2 0,-4 2 0,0 2 1,-1 1-1,-2 3 1,-1 3-1,-1 3 1,-1 2-1,0 3-247,0 3 1,-1 4 0,-5 7-1,-1 4 1,1 6 0,1 2 0,-2 5-1,2 2 346,0 6 1,2 2-1,2 0 1,3 2 0,3 7-1,3 3 1,2-1-1,1 1-91,2 1 1,1 2 0,4 4 0,4 3 0,3-2 0,3 1 0,4 0 0,3 1-21,3-2 1,5 1-1,4 6 1,4 0-1,6-4 1,2 0-1,5 1 1,2 0-51,4 1 1,4-1 0,7 0 0,5 0 0,4-2 0,4-1 0,4 0 0,2-1-119,6 2 1,2-1-1,3-3 1,4-2-1,7-3 1,3-2-1,2-3 1,2-3 9,2-2 1,3-1-1,-18-17 1,3-1 0,1-2-1,2 0 1,2-2 0,0-2-1,2-1 1,1-1 0,0-2-57,0-1 1,1-1 0,1-3 0,4-2 0,1-3 0,0-1 0,-2-2 0,0-2 0,0-1 0,0-1 0,1-1 0,0-1 107,0 0 1,1-1 0,0-4-1,2-2 1,0-4 0,0-3 0,-3-1-1,0-3 1,-1-1 0,-1-3 0,0-2-1,-1-1 20,-2-1 1,-1-2-1,0-4 1,2-6-1,0-5 1,-3-2 0,-7-2-1,-2-3 1,-1-2-1,0-3 1,-1-1-1,-1-1 117,0-2 1,-2-2 0,-1-2 0,-3-4 0,-2-3-1,-1-1 1,-2 0 0,-2-1 0,0 0 0,-2-3-1,-2 0 1,-1-1 81,-1 0 0,-1-1 0,-2-1 0,0-4 0,-2-1 1,-2 1-1,-4 9 0,-1 2 0,-2 0 0,-2 2 1,-2 0-1,-2 2 69,2-24 1,-6 2 0,-10 2-1,-8 1 1,-5 11 0,-6 4 0,-8 3-1,-8 4-35,-9 0 0,-9 7 0,-16 7 0,-8 10-190,22 15 0,-2 4 0,-2 1 0,-2 0 0,-1 0 0,0 2 0,-3 4 0,1 0 0</inkml:trace>
  <inkml:trace contextRef="#ctx0" brushRef="#br0">16446 8456 7833,'-7'-9'-356,"-3"4"0,5 10 1,5 8 759,8 6 1,12 12 0,4 11 0,4 2 409,5-2-624,2 3 1,2-5-1,1 8-69,2-1 0,1 0 0,2 0 0,-1 0-92,2 0 1,1-1 0,1-3 0,-4-2-253,-6-3 0,3-1 1,-3-6-1,-2-1-320,-6-4 1,0-3 0,-6-9 542,3-4 0,-6 4 0,4-5 0</inkml:trace>
  <inkml:trace contextRef="#ctx0" brushRef="#br0">17484 8283 7880,'-65'-49'0,"8"18"0,20 24 0,11 16 37,7 17 1,-2 23 0,-2 19-1,-3 14-155,10-32 0,-1 1 1,-2 1-1,-1 1 1,-3 4-1,-3 0 1,0-2-1,-2 0 118,-3 1 0,-1-1 0,-2 2 0,-2 0 0,-3-2 0,0 0 0</inkml:trace>
  <inkml:trace contextRef="#ctx0" brushRef="#br0">17736 8928 7905,'8'-18'0,"8"-1"-159,9-2 0,11 0 1,6 5-1,4 1 1,1 1-147,0 3 0,-2 4 0,-3 7 516,-5 0 0,-11 7 0,-7 4 0,-6 4 233,-8 6 1,-3 2-1,-4 5 1,-2-4-311,-1-1 0,-12 5 1,1-3-1,-2-1-165,1-3 1,-6-4 0,-3-1 0,-2 0-114,2 0 1,-4-2 0,4-2 0,-2-3-280,2-2 1,-4 3 422,4-5 0,-4 7 0,-1-3 0</inkml:trace>
  <inkml:trace contextRef="#ctx0" brushRef="#br0">17704 9101 7949,'0'15'226,"2"3"1,3 3-20,6 5 1,3 4 0,1 3 0,3 2 70,3 1 1,-4 1 0,4-5-1,-5-3-409,-6-3 0,4 2 0,-5-7 1,0 0-417,-4 2 1,2-11 0,0 4-129,2-2 0,-4-9 675,6-5 0,-8-14 0,4-10 0</inkml:trace>
  <inkml:trace contextRef="#ctx0" brushRef="#br0">18443 8676 9839,'-7'-22'173,"2"13"0,0 5-556,10 17 0,7 14 0,2 14 0,-3 1 254,-6 1 1,2 6 0,-2-7 0,-1 2 46,-3-2 1,-8 1 0,-1-6 0,-3-4-111,1-5 0,1 2 0,-3-6 1,3 1-309,2-4 1,-5-6 499,1-4 0,-3-11 0,-1-9 0</inkml:trace>
  <inkml:trace contextRef="#ctx0" brushRef="#br0">18349 9101 7823,'0'-46'-16,"0"4"0,2 4 0,1 8 1,4 4-1,2 5 250,3 4 0,7 6 1,4 2-1,1 2-104,4 4 0,2 1 0,1 2 0,-1 0-359,-4 0 0,-3 0 1,-7 0-81,0 0 0,-2 2 1,-4 3 308,-5 6 0,-3-4 0,-2 0 0</inkml:trace>
  <inkml:trace contextRef="#ctx0" brushRef="#br0">17012 9053 8025,'-14'-24'0,"4"3"0,8 5 289,11 6 1,10-2 0,18 5 0,5 0 0,1-2-348,-1 0 0,0 6 0,-7-3 0,-2 3 16,2-2 1,-1 3 0,-7-3 0,-2 3 81,-2 2 0,3 2 1,-5 3-1,-2 4-124,-1-1 0,-5 8 0,-2 0 0,-8 7 130,-6 1 0,-8 6 0,-9-2 0,-7 5 89,-2 4 1,-8 6-1,-1-1 1,-3 4-159,-2 1 0,-3-5 1,-1 1-1,0 3-147,0-1 0,0 6 0,-1-11 0,3 0-136,3-3 0,0-1 0,9-2 306,3-5 0,2-8 0,-3 2 0</inkml:trace>
  <inkml:trace contextRef="#ctx0" brushRef="#br0">17154 9525 8171,'16'0'655,"-1"7"0,1 5 0,0 7-618,0 8 0,-1-3 0,-1 1 1,-2-3-317,-1-3 1,-8 4-1,1-2 1,-8-2-32,-6-1 0,-4-3 1,-2 1-1,-1-2-488,-4-3 1,3-4 797,-3-7 0,-3-7 0,-1-2 0</inkml:trace>
  <inkml:trace contextRef="#ctx0" brushRef="#br0">17107 9604 7898,'5'-25'81,"0"4"0,9 5 183,2 6 1,0 3 0,6 9-1,1 3-2,3 5 1,4 4-1,1 4 1,1 1-1,-1 2-116,1-2 0,-3 4 1,1-2-1,-2-2-431,0-1 0,9-8 0,-8-1 0,3-2-1196,3-4 1481,7-1 0,-2-9 0,7-2 0</inkml:trace>
  <inkml:trace contextRef="#ctx0" brushRef="#br0">18663 8959 7855,'0'11'33,"0"-1"0,0 8 0,2 6 1,2 4-1,3 2-101,1 3 1,-4 9-1,1-2 1,-3 0 150,-2-3 0,0 1 0,0-1 0,0-4-41,0-5 0,0 0 0,0-5 0,0-1-127,0 1 1,0-2-1,0-5 30,0-1 1,0-4-1,1-2-301,5-2 0,-3-6 0,6-9-415,-2-8 771,5-10 0,-3 1 0,7-6 0</inkml:trace>
  <inkml:trace contextRef="#ctx0" brushRef="#br0">18836 9038 7700,'2'-21'0,"3"2"70,6 5 0,3 0 0,3 8 1,2 3 320,2 1 1,6 2 0,-5 2 0,1 3-186,0 6 1,-2 8 0,-7 4 0,-2 1-276,-2 4 0,-6-4 0,1 3 0,-5-1-22,-5-2 0,-6 4 0,-8-7 0,-4-2 39,-1-1 1,-2-4-1,-6-2 1,1-2-618,-1 3 0,1-6 1,1 0-1,2-2 669,2 0 0,7 6 0,-2-6 0,5 0 0,6 2 0,-4-5 0,3 3 0,-3-3 0,-1-2 0</inkml:trace>
  <inkml:trace contextRef="#ctx0" brushRef="#br0">18129 9195 7855,'7'14'27,"5"-2"0,7-1-188,7 1 0,4-3 1,0 1-1,-2 2 10,-2 2 1,-9 2-1,1 0 1,-8-1 64,-3 1 0,-1 5 86,-6 0 0,-7 7 0,-2-4 0</inkml:trace>
  <inkml:trace contextRef="#ctx0" brushRef="#br0">18082 9635 7855,'-16'9'0,"7"5"0,4-2 0,5 5 12,5 4 1,16 0 0,14-5 0,7-2 61,7-3 0,1-6 0,-1-12 1,2-7-24,1-5 0,1-9 0,-6 1 1,0-2-403,0-3 0,1-1 351,-1-4 0,7-3 0,2-7 0</inkml:trace>
  <inkml:trace contextRef="#ctx0" brushRef="#br0">19088 8912 8075,'-4'9'540,"4"-4"0,6-3 0,16-2 0,10 0-891,8 0 1,-3-6 0,-3-1 0,-4 1-11,-2-1 0,0-4 1,-9 4-4,2-2 1,0 6 0,-5-2 54,0 3 0,-8 0 1,-1-1 308,0-3 0,2-13 0,7 2 0</inkml:trace>
  <inkml:trace contextRef="#ctx0" brushRef="#br0">19449 8755 7502,'-15'16'0,"-1"1"0,2 2-14,4 2 1,-4 12-1,5 1 1,0 4 337,4 6 0,-2 5 0,2 1 0,1-3-66,2-1 0,2 8 0,0-9 1,0-1-111,0-6 1,6-6 0,-1-4 0,-2-4-36,-1-1 0,-2-2 1,0-5-299,0-1 0,-2-6 0,-1-5 1,-2-8-1116,1-6 0,2-11 1300,2-6 0,-7-23 0,-1-8 0</inkml:trace>
  <inkml:trace contextRef="#ctx0" brushRef="#br0">19387 9132 8041,'-23'18'337,"-3"2"1,-2 0 0,0 8 17,1 5 1,3-2 0,-2 6 0,5-6 0,5-3-347,6-2 0,-4-6-1796,3 1 1375,4-11 1,2-5 0,10-10 0,7-7 45,8-7 0,-3-6 1,8-8-1,1-2 366,5-2 0,4-4 0,-2 2 0,2 1 136,2-1 1,7 3 0,-4 6-1,2 4 192,0 5 0,-4 5 0,2 6 0,-6 4-66,-5 5 0,3 8 1,-11 5-1,-2 7 122,-2 7 0,-3 4 0,-3 1 0,-4 1-220,0-1 0,-6-1 1,5-2-1,-5-4-330,-1-1 0,0 3 0,0-5 1,0-2-14,0-1 1,0-8-287,0 1 1,2-11-1,2-5 1,3-15 77,1-8 0,3-8 0,6-3 0,3-1 311,1-4 0,1 1 0,-3 1 173,2 5 0,0 6 0,-3 5 0,1 5 0,2 5 426,-2 5 0,-6 4 0,-5 9-239,-1 3 0,-2 11 0,-5 12 0,0 7 45,0 7 1,-5-2-1,-2 4 1,0 3-139,0 4 0,2 1 1,5-7-1,2-3-128,3-5 1,6-4 0,9-5 0,8-7 14,7-10 0,6-10 1,11-9-1,6-12-62,4-9 1,-21 4 0,1-3 0,-5 1-1,1-2 1,3-2 0,2-1-737,2-3 0,0-1 381,6-4 1,-2-2-1,-4-4 1,-1-3-1,2-2 1,1-1 0</inkml:trace>
  <inkml:trace contextRef="#ctx0" brushRef="#br0">25204 10625 7687,'16'2'-470,"-1"3"0,1 6 1,0 4 768,0 6 0,-6 11 0,-1 10 0,-1 5 423,1 5 0,-5 4 1,3 5-1,0-1-449,3-3 1,2-6 0,1 3 0,-3-3-452,2-4 0,1 2 0,-1-13 0,-3-1-137,-2-1 0,3-10 0,-5-3-852,-1-4 319,-3-8 0,-1-11 848,0-13 0,-7-15 0,-1-10 0</inkml:trace>
  <inkml:trace contextRef="#ctx0" brushRef="#br0">25566 10500 7948,'26'-21'0,"2"-2"0,3 0 234,4 0 1,14 8-1,-2 6 1,2 2-153,0 4 1,-4 3 0,-3 6 0,-5 8-91,-4 6 1,-10 8-1,-7 0 1,-9 5-37,-6 3 0,-9 1 0,-8-5 0,-10-1-10,-9 0 1,-5-1 0,-8-2 0,3-2-252,3 2 0,-2-5 1,8-2-1,1-4 305,2-1 0,1 0 0,1-1 0</inkml:trace>
  <inkml:trace contextRef="#ctx0" brushRef="#br0">26399 10798 8012,'23'0'0,"3"0"0,3 0 18,3 0 0,-1 5 0,-1 2 0,-2 0-484,-2 0 1,-1 6 0,1-3 465,-5 4 0,3 2 0,1-1 0</inkml:trace>
  <inkml:trace contextRef="#ctx0" brushRef="#br0">27877 10342 7798,'-7'-29'0,"-4"2"0,-3 12 51,-1 9 0,-1 6 1,0 7-1,-1 11 1,-4 10 225,-5 7 1,-4 8 0,0-1-1,4 2-2,5-2 0,3 2 1,3-6-1,1-1-387,3-4 1,4 0 0,7-10 0,2-2-106,3-4 0,4 1 1,7-13-1,-1-2-207,1-1 1,5-4 0,0-5 0,-2-8 149,-1-10 0,-2-11 1,-2-6-1,-2-4 274,-2-1 0,4-4 0,5 3 0,-3 6 22,-2 7 1,4 7-1,-8 14 323,4 3 0,0 11 0,-2 16 0,-1 10 321,1 11 0,-3 17 0,1 0 1,2 9-161,2 5 1,2 7 0,0-1 0,0 2-625,-1 3 0,6 3 1,2 0-1,1-1-293,4 1 1,2 0-6,1-4 0,8 1 1,1-1-1</inkml:trace>
  <inkml:trace contextRef="#ctx0" brushRef="#br0">6525 10987 8426,'-8'8'552,"2"8"0,5 14 0,1 12-884,0 3 0,7 9 0,5 4 0,4 3 267,-1 2 0,5-2 54,-10-3 1,2 3 0,-1-5-1,-6 0-212,-3-4 1,-2-5 0,0-3 0,-2-6-148,-3-5 0,1-6 0,-6-15 370,-2-2 0,-9-20 0,-4-1 0</inkml:trace>
  <inkml:trace contextRef="#ctx0" brushRef="#br0">6793 11238 7958,'7'-15'616,"-6"6"1,-1 7 0,-10 9 0,-4 2-556,-2 3 0,4 4 1,0 3-1,-2 2-32,2-2 0,-1 4 1,-1-1-1,2 1 152,2 0 1,6 3-1,-1-5 1,3 0-359,2 2 0,0-6 0,2 6 1,3-4-532,6-3 0,3 3 0,1-10 0,3-1 708,3-2 0,3-5 0,8-1 0</inkml:trace>
  <inkml:trace contextRef="#ctx0" brushRef="#br0">6981 11490 7958,'7'10'812,"4"1"0,3-6-653,1 5 0,3-6 0,3 1 0,5-5 1,4-5-98,1-6 0,-1-4 0,-2-5 1,-2-2-385,2-3 0,0 4 0,-2-3 1,-5 1 74,-3 4 0,-8-4 0,-1 2 1,-2 2 149,-4 2 1,-3 6 0,-5 2 113,-5 2 1,-10 2-1,-1 5 1,2 4 264,2 6 1,3 2 0,2 16 0,1 6 143,-1 6 1,5 3 0,2 1 0,3-2-217,2 2 1,2 1 0,3 0 0,4-3-195,-1-5 1,12-6 0,-3-4 0,4-8-5,2-7 1,5-5-1,-2-7 1,2-3-550,-2-8 1,4-6 0,-4-17-1,2 0 198,-2-3 0,2-7 0,-7 2 0,-2-1 173,-1 1 1,-3 10-1,1 11 1,0 6 271,0 4 0,-1 4 0,1 9 0,0 3 342,-1 6 1,1 15 0,0 5 0,1 4 128,4 4 0,-3-6 1,3 3-1,-6-2-508,-4-3 0,3-6 1,-4-5-466,4-2 1,2-9-1,0-6 1,0-6 95,-1-8 1,1-10-1,1-8 1,3-8-393,1-5 0,7-7 0,-2 9 1,4 0 674,1 3 1,0 11-1,1 7 1,-1 6 735,1 8 1,-1 17 0,1 11 0,-3 10 52,-2 9 0,-1 16 1,-9 6-1,-5 6-402,-3 5 1,-7 7 0,-8-37 0,-4 0 0,-5 2 0,-5 0-885,-4 3 0,-6 1 0,-17 15 0,-7 1 205,16-21 1,-2 1 0,-3 1-1,-12 13 1,-5 1 0,-1 2-1,11-12 1,-1 0 0,1 0-1,0 0 1</inkml:trace>
  <inkml:trace contextRef="#ctx0" brushRef="#br0">23474 13486 7803,'-22'-16'0,"4"6"0,-3-1 0,11 1 1241,5-6-786,3 7 1,2 4-1,0 12 1,0 9 0,0 10-1,0 9 2511,0 7-2571,0 10 1,0-1 244,0 6-1061,0-6 698,0 10 0,0-17-39,0 3 1,2-12-128,3-4 0,-3-6 72,3-9 1,-2-2-309,3-4 1,-5-5-1,5-10 1,-5-7 0,-1-9-144,0-11 1,0-8 0,0-12 0,2-6-169,3-3 1,2-5 0,5-1 0,1 3-1549,4-3 2072,-1 8 1,8 7 154,-3 10 0,-3 3 673,3 8 0,1 12-916,-1 3 1,-3 9-66,-2-4 1,-9 8-396,8-2 1,-2 10-545,2 5 0,1 6 0,0 3-143,-1 2 0,6 0 1147,0-5 0,14 0 0,-2-1 0</inkml:trace>
  <inkml:trace contextRef="#ctx0" brushRef="#br0">24418 13172 7803,'24'-16'0,"-5"0"0,-6 0 538,-8 1 1,-7 8 0,-10 8 311,-14 13 1,-11 16 0,-12 14 0,-2 6-393,-1 8 0,0 7 1,6-1-63,4-3-367,-3-1 338,19-4 1,-4-2 239,14-7-353,8-7-220,1-1 1,7-15-151,0-3 174,7-4-310,1-8 0,13-2-2388,0-7 1563,7-7 603,-3-9 0,6-15 1,2-13-101,4-6 0,-4-6 1,6-9-1,-5-1 312,-2-2 0,1 8 1,-10 11-1,-2 9-360,-4 7 1296,2 5 0,-15 14-357,6 4 851,-6 3 575,3 7 1,-7 14 0,0 8-771,0 12 1,-2 0 0,-1 8-1,-3 2 613,3 1-1256,1 3 1,4-1 231,3 0-1254,-3-7 537,12 5 0,-7-17 84,3 4 329,4-11-382,-5 2 0,7-9-4199,0-4 3098,-1-3 0,6-21 1,2-9-1,0-10 1225,-1-9 0,13-10 0,-1-4 0</inkml:trace>
  <inkml:trace contextRef="#ctx0" brushRef="#br0">24842 13266 7803,'16'-25'0,"-2"8"0,-4 6 0,-3 8 2010,0-4 0,-5 10-251,3 8-980,-3 6 0,3 20 0,1 3 0,-3 2 1584,-1 2-1839,-2 12 1,-5-14 117,-1 10-215,-6-3-149,10-2 1,-6-7 6,2-3-27,5-11-163,-6-3-1904,7-7 1197,0-8 1,0-2-1,1-15 1,5-10-2338,4-11 2249,4-19 1,9 0-1,3-14 260,4 0 1,6 7 0,1 6-1,-2 6 438,-2 7 1,-3 11-1,-2 5 1,-4 6 1306,-1 4 0,-2 8 0,-7 11 161,-3 8 0,-4 16 0,-7 1 0,-2 3-1022,-3 3 1,1 3 0,-6-6-1,-1-1-4731,2-2 2945,2-1 1,7-8 213,0-3 1128,7-10 0,16-4 0,10-7 0</inkml:trace>
  <inkml:trace contextRef="#ctx0" brushRef="#br0">25833 13203 7803,'24'-24'1472,"-3"6"2015,-10 8-3038,3 6 0,-20 1 1,-1 13 104,-10 11 1,-7 14 0,-10 10 0,-2 8-139,-6 4 1,3 6-1,4-9 1,6-1-786,2-4 1,10 0 0,1-14 0,9-4-600,6-3 1,8-16-1,5-1 1,9-10 293,10-6 1,9-18-1,11-15 1,1-11-1327,-1-9 1535,5-10 1,-7-3 22,-23 32 1,0-1 0,-2 1 0,-1 0 441,19-40 0,-3 6 0,-8-1 0,-6 6-25,-4-5 0,-11 8 114,-5 2 0,-5 13 1,-5 11-1,-7 6 1,-6 10 1049,-2 9 1,-14 7-1,3 9 1,-4 3 22,-3 6 1,-1 17 0,-3 10 0,5 9-647,4 6 0,4 11 0,2 3 0,6 4-179,4 4 0,8 9 1,4-7-1,7-2-130,8-3 0,4 3 1,16-16-1,3-3-1384,0-5 0,11-7 0,1-15 0,3-3 679,2-5 1,3-10 497,-1-6 0,-3-17 0,5-6 0</inkml:trace>
  <inkml:trace contextRef="#ctx0" brushRef="#br0">26760 12700 7796,'-7'-9'0,"-5"6"0,-7 8 1414,-7 11 0,-2 26 1,0 21-1,2 12-1001,11-34 1,2 3 0,1 8 0,1 1 0,1-3 0,1 0 0,2-1 0,2-1-495,1-1 0,2-1 1,4 1-1,2 0 0,8 39 1,9-9-750,10-9 1,8-9-1,10-13 1,1-5-39,3-4 1,11-18 867,-1-8 0,11-22 0,-3-6 0</inkml:trace>
  <inkml:trace contextRef="#ctx0" brushRef="#br0">27562 12590 7755,'9'2'310,"-5"5"1,-6 8 782,-3 10 1,-1 19 0,8 11 0,3 15-456,6 14 1,-7-36 0,1 2-1,-1 3 1,0 0 0,0 4 0,-1 2-217,-1 3 1,0 1-1,-2 1 1,0 0 0,-2 3-1,-2 0 1,0 0 0,-2-1-648,0-1 1,-2-1 0,-5 0 0,-4 0 0,-1-2 0,-2 0 0,-4-1 0,-3 0 224,-2 0 0,-5-1 0,-9 0 0,-4 0 0,-6 3 0,1 0 0</inkml:trace>
  <inkml:trace contextRef="#ctx0" brushRef="#br0">26839 12087 8335,'-42'-63'0,"2"0"56,2 0 1,-4 2 0,3 4 0,1 6 0,-6 6-396,-7 3 1,-11 7 411,19 15 1,-4 3 0,-4 3 0,-2 2 0,-9 1 0,-2 3 0,-5 1 0,-2 1 0,-6 3-1,-1 1-256,-8 0 1,-1 2-1,23 4 1,-2 1 0,0 2-1,-3 1 1,-1 1-1,-1 2 1,-1 2 0,-1 2-1,0 1 200,-2 1 0,0 1 0,-2 3 0,12-3 0,-1 2 1,-1 1-1,1 0 0,-1 1 0,0 2 0,1 0 0,-1 0 1,-1 2-1,-1 1 0,1 0 0,0 2-53,0 0 0,-1 1 0,0 1 1,1 1-1,-2 2 0,0 1 1,1 1-1,0 0 0,4 0 1,0-1-1,2 1 0,-1 0 1,3 0-1,1 1 0,0-1 1,0 2 91,2 1 1,-1 1-1,2 0 1,1 0-1,-16 12 1,3 1-1,2 1 1,5 0 0,3 2-1,2 0 1,4-2-1,1 0 1,3 0-34,3-2 0,3 0 0,1 2 0,2 2 1,3 1-1,2 1 0,-8 19 0,4 1 0,4 2 1,5 1-119,5-3 1,5 1 0,5 4-1,5 0 1,8-2 0,4 0 0,4 1-1,4 0-7,5 3 0,7-2 0,8-2 1,8-3-1,8-3 0,6-3 0,-14-24 1,3-1-1,2-1 23,3 1 1,1-2 0,3-1-1,8 2 1,4-2 0,2-1-1,4 0 1,3-2 0,1-1-1,6 1 1,2-1 0,2-2-101,-19-9 1,1-1 0,2-1 0,1-1 0,6-1 0,2-1 0,1-1 0,0-1 0,-1-1 0,0-1 0,0 0 0,1-2 0,0-1-1,1 0 1,0-1 0,0-2 102,1 0 0,-1-1 0,1-1 0,0-2 0,3 1 1,1-1-1,-1-2 0,0-2 0,-3-2 0,-1-2 1,-1-2-1,1 0 0,-3-2 0,1 1 0,-1-3 1,0 0 84,-4-1 0,0-1 1,-1-2-1,1-3 1,3-2-1,0-4 1,-1-1-1,-2-2 1,16-7-1,-3-2 1,0-2-1,-1-2 1,0-2-1,-2-2 46,-18 8 0,-1-1 0,0-1 0,-2-1 0,17-12 0,-2-2 0,-2-2 0,-17 9 0,-1 0 0,-1-2 0,0-1 0,16-14 0,-2-1 0,0-1-33,-3 0 1,-1-1-1,0-2 1,-13 10-1,0-1 1,-1-2-1,-2 1 1,8-11-1,-2-1 1,0-1-1,-1-4 1,-1-1-1,-1-1 166,-2 0 0,-1-2 1,-2 0-1,-12 15 1,0-2-1,-2 0 0,0 1 1,5-17-1,-2 0 1,-1 0-1,-4 3 0,0-1 1,-4 1 3,-1 0 1,-3 1 0,-3 0 0,-2 0 0,-3 0 0,-3 0-1,-5 4 1,-2 0 0,-4 1 0,-3 3 0,-2 1 0,-3 1-56,-4 2 0,-3 0 0,-6 1 1,-10-3-1,-8 1 0,-3 4 0,-5 5 1,-4 3-1,-4 3 0,-7 0 0,-4 2 1,-4 4-61,-6 1 0,-4 2 0,-4 4 0,13 10 0,-3 2 0,-3 2 0,-1 3 0,11 3 0,-2 2 0,-1 2 0,-1 0 0,1 1 0,-3 1 0,-1 1 1,0 0-1,0 1 0,-2 1-249,-5 0 0,0 1 0,-1 1 1,-1 1-1,-1 2 0,11 2 1,-1 1-1,-1 1 0,0 1 1,-1 0-1,1 1 172,-2 0 0,0 0 0,-1 1 0,0 0 0,0 1 0,0 0 0</inkml:trace>
  <inkml:trace contextRef="#ctx0" brushRef="#br0">26194 15105 7617,'-1'-16'-114,"-5"0"1,5 1 0,-5-1 0,5 0 155,1 1 1,0-1 0,-2 0 252,-3 0-40,3 8 0,-5 2 1,7 12 13,0 4 0,7 18 1,3 12-1,6 14-134,5 14 0,4 8 1,-9-35-1,1 1 1,1 3-1,0 1-4,3 4 1,0 0 0,2 1 0,0 1 0,1-4 0,1 0 0,0-1 0,0 0-144,2-2 1,-1-1-1,0 4 1,0-1-1,-2-8 1,-1 0-1,0 0 1,0 1-388,19 35 1,-4-12 0,-8-11 0,-4-5-361,-5-5 0,-10-10 759,-6-11 0,2-9 0,3-23 0</inkml:trace>
  <inkml:trace contextRef="#ctx0" brushRef="#br0">25974 14995 7960,'-40'-26'138,"3"-1"0,13 19-90,8 8 1,9 29-1,11 31 1,1 15 84,-1 12 0,-3-41 0,-1 1 1,0 1-1,0 0 0,0 0 1,0 0 13,0-1 0,0 0 0,0 37 0,0-18 0,0-6-459,0-8 1,0-12 0,0-8 0,-1-11-390,-5-9 1,-2-9 700,-8-13 0,-7-22 0,-1-16 0</inkml:trace>
  <inkml:trace contextRef="#ctx0" brushRef="#br0">25849 14869 7692,'15'16'0,"3"1"896,3 4 1,15-2-1,19 8 1,11-1-582,14-2 1,-29-9-1,1 0 1,-1-3-1,0 0 1,0 1 0,1 1-969,-1-1 1,1 0-1,-3-3 1,0 1 429,-4 1 0,-1 2 0,-1 2 0,-1 1 1,37 23-1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18129 2421 8203,'15'-46'0,"1"4"0,-2 7-94,-3 7 0,1-5 1,-7 3-1,-1-3 25,-3-7 0,-9-5 0,-8-8 0,-10-4 1,-11-4-1,-12-1 155,-12 5 0,21 29 0,-2 3 15,-4 3 1,-3 3-1,-9-1 1,-2 3-1,-4 3 1,-2 2 0,-6 1-1,-2 2-211,-7 2 0,-1 2 0,-5 4 0,-2 4 1,26 1-1,-1 2 0,0 1 0,-3 2 0,0 1 1,-1 1 154,-3 1 0,-1 2 0,0 0 0,-5 3 0,-1 0 0,0 2 0,3-1 1,0 2-1,0-1 0,-1 2 0,-1 0 0,1 0-99,1 1 0,0 1 0,0 0 0,-1 1 0,0 1 0,1 1 0,3 1 0,2 2 0,0-1 0,2 0 0,1 1 0,0 0 87,1 1 0,1 0 1,2 2-1,3 1 1,1 2-1,1 0 1,5 0-1,0 2 1,2 0-1,1 1 1,1 1-1,1 1 7,1 1 0,1 1 0,1 0 1,-15 22-1,3 2 0,6-3 1,3 1-1,5-1 0,4 2-112,4-3 1,5 1 0,3 4 0,5 1-1,9-5 1,5 1 0,3 2 0,5-1-49,4 2 0,4-1 1,4-1-1,6-1 1,9-1-1,5-2 1,4 0-1,3-1 64,5-1 1,3-1-1,8 1 1,6-3 0,4-7-1,4-4 1,3-1-1,3-4-35,2-2 0,3-4 1,-19-11-1,1-2 0,2-2 1,0-3-1,1-3 0,0 0 1,2-3-1,0 0 1,1-2-83,4-2 1,1 0 0,1-3-1,2-1 1,0-3 0,1-2-1,0-1 1,0-3 0,1-1-1,1-1 1,-1-2 0,1-2 187,0-1 1,0-1-1,0-1 1,6-4-1,0-2 1,-1-1 0,-5 1-1,-1-1 1,1-2-1,2-1 1,0-1 0,-1-2-44,1-1 0,-1-1 0,1-2 0,-19 6 0,2 0 0,-1-1 0,-1 0 0,18-11 1,-2-1-1,0 0 0,-2 1 0,0 0 0,-1 0 92,1-1 0,-1 0 0,-1 0 0,-3-2 1,-2 0-1,-1 0 0,-1-1 0,0 0 1,-2 0-1,-2 1 0,-1 0 0,-1 0 67,-5 1 0,0 0 0,-1-1 0,1-1 0,-1-1 0,-1 0 0,-8 3 0,-2 0 0,0 1 0,19-20 0,-4 1 116,-5 3 0,-5-2 1,-2-2-1,-6-2 1,-11 6-1,-4-1 1,-5 0-1,-4 0-163,-3 0 1,-7-1-1,-8 1 1,-7 0 0,-8 1-1,-8 0 1,-8 0-1,-7 2-36,-8 0 1,-8 4 0,5 13 0,-6 3 0,-2 3-1,-2 3 1,-2 3 0,-3 2 0,-7-1 0,-2 3-1,-2 3-209,-5 0 1,-3 3 0,-2 2 0,13 5 0,-1 1 0,-2 2 0,0 1 0,-5 2 0,-1 1 0,-1 2 0,0 1 160,-1 0 0,-1 2 0,-1 0 0,1 0 0,-1 0 0,1 0 0</inkml:trace>
  <inkml:trace contextRef="#ctx0" brushRef="#br0">11682 9101 7976,'2'-11'0,"2"1"-63,1-3 0,2 5 1,-4-3-1,3-1-23,-3-2 0,-1-2 0,-2 1 0,0-1 0,-2 0 322,-3 0 1,0 1 0,-9-3-134,-4-3 0,-6 6 0,-1-3 0,-3 6-43,-5 0 0,-9 3 0,-1 0 0,-6 2-40,-4 4 0,-11 1 0,-3 2 0,-4 0 51,-5 0 0,-9 5 1,3 2-1,-6 0-40,43-4 1,0 1 0,-4 2-1,0 0 1,2 0 0,-1-1 0,-1 1-1,-1 0-40,1-1 0,0 1 0,-5 1 0,0 0 0,3-2 0,0 0 0,-2 2 0,0 0 75,-5 0 1,0 2 0,0 1 0,-1 1 0,3 0 0,-1 0 0,-1 1 0,1-1-26,-1 0 1,0 1 0,-2 1 0,1 2 0,7-2 0,0 0-1,-2 1 1,1 0-10,1-1 1,-1 0-1,0 4 1,1 1-1,4-2 1,0-1-1,3 2 1,0 0-35,0-1 1,2 1 0,-37 14 0,8 2-1,8 2 26,2 2 0,1 7 0,12-4 1,7 2-86,7 0 0,4-2 0,14 5 1,4 1 14,5 3 1,9 3-1,13 0 1,11 4-32,11 0 1,17 0-1,12-5 1,-28-25-1,2 0 45,4 0 0,2-1 1,5-1-1,3-1 1,3 0-1,1-1 0,4 0 1,1 0-174,4 0 0,2 0 0,7-1 1,2-1-1,-2-3 0,0-2 0,5 0 1,1 0 128,2-2 1,2 0 0,-25-4 0,2 0-1,-1-1 1,0-2 0,0-1 0,1 0 0,1-1-1,2-1 1,-1 0-65,0 1 0,-1-1 1,2-1-1,4-1 1,0-2-1,1 1 1,-2 0-1,0 1 1,0-2-1,2-1 0,0-1 1,0-1 83,2 0 1,0 0 0,1-2 0,3 0 0,2-2 0,-2 0 0,-4-1-1,-1 0 1,-1-1 0,1-1 0,1-1 0,-2 0 47,0-2 1,-1 0 0,0 0 0,6-2 0,1-1 0,-1-1 0,-5 0 0,-1 0-1,0 0 1,0 0 0,0-1 0,0 0 23,0 0 0,0-1 1,0 0-1,-2 0 1,0 0-1,-1 0 0,-2 1 1,-1-1-1,-1 0 1,0 0-1,-1 1 1,0-1 81,0-2 0,0 1 0,0-1 1,-3 2-1,0 0 0,-1-1 0,23-12 1,-1-1-1,-4 4 0,-2-1-31,-3 2 0,-2-1 0,-2-4 1,-4-2-1,-8 4 0,-3-1 1,-2 0-1,-2-2 317,-3 1 0,-3-2 0,-5 3 1,-5 0-1,13-26 0,-15 3 143,-10 2 0,-8-4 0,-18 6 0,-12 1-340,-16 2 1,-21 2 0,17 23-1,-2 1 1,-6-1 0,-3 2-245,-5 1 1,-3 1-1,-9-1 1,-4 3-1,-8 2 1,-3 1-1,-3-1 1,-1 2-75,25 5 1,-1 0 0,0 1 0,-3 0 0,-1 0 0,-1 1 0,-2 2 0,0 0 0,-1 1 0,3 0 0,-1 1 0,1 0 7,1 0 1,1 2 0,-2-1 0,-6 2-1,-3 0 1,2 0 0,2 2 0,1 0 0,1 1-1,-1 2 1,1 0 0,-1 1-61,2 1 0,-1 1 1,1 2-1,3-1 1,0 2-1,1 0 183,3 1 0,1 0 0,1 1 0,0-1 0,0 1 0,1 0 0,-25 8 0,1 0 0</inkml:trace>
  <inkml:trace contextRef="#ctx0" brushRef="#br0">24638 8865 7958,'-33'-18'14,"-4"-4"0,-5-3 188,-3 1 0,-8-2 0,-4 5 0,-6 1-273,-7 3 1,-18 1-1,44 9 1,-1 0 0,-5 1-1,-1 2 11,-2 1 1,-2 1-1,-7-2 1,-2 1-1,-2 0 1,-1 0-1,-1 1 1,-2 1-100,-2-1 1,-3 2 0,-4 5 0,-2 2 0,0 2 0,-1 2 0,-2 1 0,-1 2 257,-2 1 1,-1 3 0,25-5 0,-2 1-1,1 1 1,2-1 0,-1 1 0,1-1-1,-2 2 1,0 1 0,0-1-90,1 1 1,-1 1 0,0 0 0,-4 2 0,-2 1 0,2 1 0,6-3 0,0 1 0,1 0 0,0 0 0,0 0 0,0-1 109,-2 2 1,0 0 0,0-1 0,3-2 0,1 0-1,0 0 1,-27 9 0,2 0 0,6-1 0,3 0 18,4 0 0,2 1 1,-1 1-1,2 1 1,9-2-1,3 0 1,3 0-1,2 0-108,6 0 1,1 1 0,4 0 0,2 1 0,-22 25 0,13 1-294,11-1 1,15 5 0,17-1 0,8 1 139,6-1 0,32 8 0,19-5 0,-22-30 1,4-2 84,5-1 0,4-2 0,14 2 0,4-2 0,7 1 1,3-2-1,-23-7 0,2-2 0,0 1-111,4 0 1,2-1 0,1 0-1,7-2 1,1-1 0,1 0-1,0 0 1,0 0 0,0-1 0,3 0-1,0 0 1,0-1-24,2 0 1,0 0-1,1-1 1,-14-2 0,0 0-1,1 0 1,-1-1 0,18 0-1,-2-1 1,1-1 0,3-1-1,1 0 1,1 0 3,-22-1 1,0-1 0,1 0 0,-1 0 0,21-2 0,1 0-1,-1-2 1,1-1 0,-1-1 0,1-1 0,-1-1 0,1-1-1,-1-1 131,-20 1 1,-1-1-1,0 0 1,0-1-1,0-1 1,0-1-1,-1-1 1,0 0-1,21-6 1,-1-2-1,-1 0 1,0 0 0,-1-1-1,-1-1 33,-3 0 1,0 0 0,-1-2-1,2 0 1,-1-2 0,-1-1 0,-3-1-1,0-1 1,-1-1 0,-2 0 0,-1-1-1,-1-1 129,-1 0 1,-2-2 0,-1-1-1,-2 1 1,0-1 0,-3-1-1,-5 2 1,-2-2 0,-1 0-1,-3 1 1,-2 1 0,-1-2 357,20-17 1,-3 0 0,-4 2-1,-5-1 1,-11 0 0,-4-1 0,-4 1-1,-4 1-215,-6 2 0,-5 0 0,-6-3 0,-6-1 0,-8 6 0,-6 0 0,-4-1 0,-5 0-173,-7-1 0,-7 2 0,-14 1 1,-9 4-1,-11 0 0,-5 2 0,-12 2 1,-5 3-69,19 12 0,-3 2 1,-3 2-1,-8 1 1,-4 2-1,-1 3 1,15 4-1,-1 1 0,-2 1 1,0 1-1,-6 1 1,0 1-1,-1 0 1,-1 2-463,-4 0 1,0 0 0,-1 2 0,-2 2-1,12 0 1,-2 2 0,-1 0 0,0 1-1,0 1 434,2 0 0,0 1 0,0 0 0,-1 1 0,0 0 0,-4 2 0,0-1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11965 7340 8103,'-24'-7'-497,"3"-3"204,4-4 0,6-2 0,2 0 452,2 1 0,-5 6 0,2 4 1305,-4 3-1199,5 2 1,2 7 0,9 3 0,5 4-92,8 2 0,10 5 1,13 0-1,9-2-8,9-1 0,21-3 0,9-1 0,-41-8 1,1-1-123,3-2 0,1-1 1,3 2-1,-1-1 1,-2 0-1,0-1 1,-1 0-1,-1 0-92,1-1 0,0 0 0,5-1 0,-1 0 0,-6 0 0,0 0 0,0 0 0,1 0 76,-3 0 0,0 0 1,5 0-1,0 0 1,-3 0-1,0 0 1,-1 0-1,-1 0 169,1-1 1,-1 2-1,1-1 1,-1 1-1,35 3 1,-5 1 15,-3-1 0,-6 2 0,-8 1 1,-6 2-2456,-3 3 2242,-9 16 0,-1-1 0,-8 11 0</inkml:trace>
  <inkml:trace contextRef="#ctx0" brushRef="#br0">14984 7419 8132,'4'-14'-144,"6"3"0,4-1 1,18 7-116,6 1 1,16 3 0,9 2 0,5 3 0,11 3 282,5 2 1,-39-7 0,0 1-1,5 2 1,0 0 198,2 1 1,1 1-1,4-1 1,1 2-1,3-1 1,0 0-1,4-1 1,0 0-256,2-1 0,2 0 0,2 0 1,0 1-1,0 2 0,1 1 1,-2 1-1,0-1 38,0 2 1,1-1 0,4 1 0,0-1-1,-5-1 1,0-2 0,-1 0 0,0 0 42,-2-2 1,1 0 0,5 3-1,0-2 1,-5-1 0,-1-1 0,2 1-1,0 1-7,0-1 1,0 0-1,-8-3 1,0 0-1,0 0 1,0 1-1,-3-2 1,0 0 52,-3-1 1,0 0 0,-1-1 0,-2 0 0,-5-1 0,-1-1 0,41-8 240,-8-3 0,-9-2 1,-14 1-1,-9-1-575,-9 0 0,-12 2 1,-5 2 238,-3 2 0,-15 1 0</inkml:trace>
  <inkml:trace contextRef="#ctx0" brushRef="#br0">18962 5580 7473,'-31'-49'0,"-1"-3"0,1-6-26,-1-3 0,-6-2 0,-4 0 0,-5 2 0,-7 3 71,-9 6 0,26 25 0,-1 1 1,-6 1-1,-2 2 0,-2-1 1,-1 2 0,-6-1 0,-2 1 0,-5 2 0,-2 1 0,-3 1 0,-2 0 0,-3 1 0,-1 1-163,-6-1 0,-1 2 0,-4 4 0,-2 3 0,-2 0 1,0 2-1,29 2 0,-1 1 0,1 1 221,-29-1 1,-1 3-1,28 2 1,-1 3-1,0 0 1,1 1-1,0 1 1,0 1-1,0 1 1,1 1-1,1 1-1,-1 0 1,1 1-1,1 1 1,-25 7-1,2 2 1,1 4-1,1 4 1,2 2-1,2 4 6,0 3 0,2 4 0,2 4 0,4 2 0,2 2 0,4 1 0,3 1 1,2 1-102,4 1 0,3 2 1,0 4-1,4 3 1,6 0-1,4 2 1,4 0-1,3 2 3,2 0 1,5 2 0,4 5 0,4 0 0,4-2 0,4-1 0,3 1-1,4 1-144,3 2 1,4 2 0,4 1-1,5 0 1,6-3 0,5-3-1,4 0 1,4-1 108,4-3 0,5 0 0,-10-20 0,3 0 0,1-2 0,21 18 0,2-3 0,-18-19 0,1-1 0,1-1-35,3 2 0,2-1 0,0-1 0,2-2 0,1-1 0,2-2 0,3 1 0,0-1 0,2-2 0,-1-2 0,2 0 0,0-2-143,1 1 1,2-2 0,1-2-1,3-2 1,2-2 0,-1-2 0,-2-3-1,0-2 1,-1-2 0,1-2-1,0-2 1,0-2 139,-3-2 1,1-1 0,0-4 0,8-2 0,1-4 0,-1-3 0,-4-1 0,0-2 0,0-4 0,0-2 0,-1-3 0,0-2 76,0-2 0,-1-3 1,0-2-1,1-4 1,0-1-1,-2-2 0,-2-1 1,-1-2-1,0-1 1,-2 0-1,-1-1 1,0-2 0,-2 1 1,-1-2 0,0-2 0,-1-4 0,-1-1 0,-1 0 0,-3 1 0,-1 0 0,-1 0 0,-3-1 0,0 1 0,-1-1 220,-3 1 1,0 0-1,-1-1 1,2-2 0,0-2-1,-2 1 1,10-18 0,-3 1-1,-5 4 1,-1 1 15,-5 4 0,-3 0 0,-10 9 1,-3 1-1,-4 6 0,-3 2 1,3-33-335,-12 10 1,-28 8-1,-21 14 1,-24 4-416,24 24 1,-4 3-1,-13 1 1,-4 3 495,-2 4 0,-1 2 0,-8-3 0,-1 2 0,0 1 0,-2 2 0,0 0 0</inkml:trace>
  <inkml:trace contextRef="#ctx0" brushRef="#br0">11022 9635 7996,'0'-16'135,"9"6"1,10 1-1,16 2 40,16 4 1,25 1 0,-31 1-1,1 0 1,4 0 0,2-1 0,5-1-1,1 0-39,1 1 0,1 1 0,-1 0 0,1 0 0,-1 1 0,0 0-233,-3 0 1,0 0 0,5 0 0,-1 0 0,-9 0 0,-1 0 0,1 0 0,1 0 92,0 0 0,-1 0 0,2 0 1,-1 0-1,-1 0 0,-1 0 4,2-1 0,-1 2 0,-2 5 0,0 2 0,2 1 0,-1 0 0</inkml:trace>
  <inkml:trace contextRef="#ctx0" brushRef="#br0">13286 7262 7908,'-21'8'-143,"0"6"1,4 7 75,4 4 1,0 8 0,2 11-1,-1 6 1,1 8 196,6 3 1,-2 2 40,2 0 1,-7 0 0,3-1 0,-2 0 0,3-5-105,1-4 0,-4-1 0,4-3 1,-2-5-200,-3-4 0,4 2 0,-1-7 0,0-6 137,0-6 1,4-6-6,-5-1 0,-1 0 0,-5 0 0</inkml:trace>
  <inkml:trace contextRef="#ctx0" brushRef="#br0">12830 7938 7975,'-31'0'374,"8"1"1,7 6 0,9 9-468,6 8 0,8 13 0,3 7 0,4 5 5,2 3 0,-1 4 0,1-5 0,2-4 348,3-2 1,-2-3 0,9-12 0,1-4 186,1-5 1,12-11 0,-3-4 0,8-6-425,5-6 0,13-9 0,-1-13 0,4-7-23,2-7 0,5-4 0,-3-1 0</inkml:trace>
  <inkml:trace contextRef="#ctx0" brushRef="#br0">12233 8173 8025,'-82'-31'0,"-1"1"20,1 4 1,11 5 0,-6 11 0,4 4 103,1 5 1,-1 14 0,-4 10-1,2 12 313,1 12 1,13 4-1,0 12-287,32-29 0,2 2 0,-18 39 1,26-35-1,3 2 0,1 0 1,3 1-86,3 1 1,3 1 0,1 8 0,3 1 0,4-2 0,4-1 0,3 2-1,3 1-272,4 0 1,3 0-1,7 4 1,4-1 0,4-2-1,2-2 1,4 1 0,4-1-41,5-1 0,3-1 1,7 0-1,3-2 1,0-8-1,2-4 0,-1-2 1,1-2 14,0-3 0,1-4 0,3-7 0,-1-6 0,-6-8 0,0-5 1,2-5-1,-2-4 71,0-6 0,-3-7 1,0-12-1,-2-7 1,-3-8-1,-3-5 1,-3-5-1,-3-4 190,0-8 0,-3-3 1,-5-3-1,-4-2 0,-2-2 1,-4-2-1,-2-1 0,-4-1 241,-3-1 1,-3-1-1,-5 25 1,-1 0-1,-2 1 1,0-18-1,-3 2 1,-3 4 0,-2 1 57,-2 5 1,-6 3-1,-8 8 1,-6 4 0,-6 6-1,-5 5 1,-4 5 0,-5 5-114,-7 6 0,-5 5 0,-11 6 0,-4 5-215,-4 7 0,-2 4 0,-2 1 0,-1 1 0,1 4 0,1 0 0</inkml:trace>
  <inkml:trace contextRef="#ctx0" brushRef="#br0">15456 10185 7862,'-28'-37'0,"0"1"0,-4-2 0,-1 1 99,-2-2 0,-1 3 0,-27-24 226,0 8 1,2 17 0,-6 16-292,-1 6 0,-19 10 0,40 7 0,0 4 0,-7 4 0,-1 2-199,-5 4 1,-2 3-1,-7 4 1,-2 4 0,-1 3-1,-1 2 1,-1 4 0,1 3 269,1 1 1,1 3 0,21-10-1,1 2 1,1 1 0,-14 16-1,2 2 1,1 4 0,1 1-36,3 0 1,4 4 0,2 6 0,3 4 0,3 1 0,2 2 0,4 1-1,3 1-128,12-24 1,1 0 0,3 1 0,-6 28 0,4 0 0,5-2 0,4 0-1,4-5 1,5-1-86,3-4 1,5-1-1,7 2 1,7-3 0,8-9-1,5-4 1,5 0 0,3-2-39,3-3 1,5-3-1,12 2 1,5-4 0,1-6-1,2-4 1,4-3 0,3-4 66,4-2 1,2-4 0,3-4 0,1-5 0,-26-8 0,0-3 0,0-1 0,0 0-1,0-2 1,0-2-29,1-2 0,-1-1 0,1-3 0,2-3 0,1-3 0,-2-3 0,23-13 0,-3-4 0,0-4 0,-3-3 217,-3-3 0,-2-3 0,-22 10 1,-1-2-1,-2-1 0,-2-1 1,-2-1-1,0 0 0,-2-1 0,0-1 1,0-1 162,0-1 0,1-1 0,-2 0 1,-1 0-1,-1-1 0,0 1 1,-1-2-1,-1-1 0,0 1 0,18-23 1,-2 0-44,-1 2 1,-1-2 0,-4-2 0,-2 1 0,-5 10-1,-1 2 1,-4 2 0,-3 0 129,-2 5 1,-4 1 0,-5 5 0,-4 1 0,8-28 0,-15 7-590,-13 6 0,-34 13 0,-26 14 264,-20 10 0,35 12 0,-4 3 0,-5 4 0,-3 3 0,0-2 0,-1 1 0</inkml:trace>
  <inkml:trace contextRef="#ctx0" brushRef="#br0">8302 16016 7889,'-16'-15'0,"1"-3"0,1-1 0,3-2 0,4 0-111,0-2 0,5 4 0,-3-7 0,3 0 356,2 1 0,0 3-84,0 6 0,6 9 1,1 10-1,0 17 293,0 15 0,5 15 0,-2 10 0,6 4-209,5 4 1,3 4 0,8-7 0,-1-8-146,1-6 1,6-9 0,4-16 0,2-7-28,-2-7 0,8-6 1,-2-13-1,1-9-88,-1-8 1,5-18 0,3-6 0,3-2-535,6-4 1,-1 5-1,-2-4 1,-3 6-1600,0 5 1665,6 4 0,-9-1 1,7-1-1</inkml:trace>
  <inkml:trace contextRef="#ctx0" brushRef="#br0">12044 15796 7863,'0'11'202,"0"3"-12,0 9 0,11 3 0,6 14-273,7-2 1,15-3 0,-8-7 0,3-3 120,-1-3 0,3-2 0,1-10 0,0-5 282,1-3 0,2-11 1,9-6-1,2-12-174,1-8 0,13-10 0,-2-9 0,3 0-288,4 0 0,-34 24 0,0 0 0,4 2 0,0 0 1,0 0-1,0 1-61,-1 1 1,1-1-1,11-7 1,1-2 0,-3 0-1,0-1 1</inkml:trace>
  <inkml:trace contextRef="#ctx0" brushRef="#br0">16069 15576 7742,'-26'27'677,"0"-1"1,6 12 0,19 11-1,9 3-702,13 3 0,13-3 0,4-7 0,0-3-128,1-5 1,-1-11-1,-1-7 1,5-6 39,3-8 1,13-5 0,3-9-1,5-10 113,11-11 0,0-12 0,-34 22 0,0 0 0</inkml:trace>
  <inkml:trace contextRef="#ctx0" brushRef="#br0">19465 15372 8122,'-9'9'575,"4"6"1,12 15 0,9 10-661,8 1 0,6-1 0,1-5 0,1 1 86,-1-1 0,1-2 1,-1-3-1,2-2 83,4-2 0,2-8 0,6-3 1,0-8-197,4-5 1,7-4-1,0-5 1,4-8-1144,4-10 1,8-13 1254,-4-9 0,-27 17 0,0-1 0,-1-5 0,0 0 0</inkml:trace>
  <inkml:trace contextRef="#ctx0" brushRef="#br0">23301 15812 7714,'-7'25'573,"-1"-3"-61,-1 1 1,13 5 0,15 10 0,12 4 0,6-5-908,1-7 1,6-8-1,-2-6 1,3-2 442,2-3 1,13-12-1,5-11 1,6-7-101,9-7 0,-1-4 0,-36 14 0,0-1 0,-1 0 0,0-1-100,-1 0 0,1-1 1,4-2-1,-1 0 1,0 2-1,-1 0 1,2 0-1,-1 0-204,-1 0 0,1-1 0,6-3 0,0-1 137,-4 4 1,0-2-1,10-8 1,1-3 0,-5 4-1,-1 1 1</inkml:trace>
  <inkml:trace contextRef="#ctx0" brushRef="#br0">26509 15513 8082,'3'27'0,"6"-1"-127,7 2 1,15 14 0,2 5 0,6 0-19,5-3 1,3-1 0,7-8 0,9-5 452,8-7 0,8-8 1,8-4-1,-38-8 0,0-1-142,5 0 1,1-2-1,4-6 1,2-2 0,-1-2-1,1-3 1,0-2 0,0-3-535,-1-2 0,0-2 1,10-5-1,0-4 1,0-1-1,0-2 368,2-3 0,1-1 0,3 0 0,2-1 0,-24 10 0,0-1 0,0 0 0</inkml:trace>
  <inkml:trace contextRef="#ctx0" brushRef="#br0">12469 5926 8235,'-54'-18'-61,"1"1"1,4 1 0,2 2 90,-37-10 0,4 10 1,12 10 156,1 8 0,8 13 1,3 14-1,2 13 0,5 12-49,5 12 1,13 14-1,20-37 1,2 1 0,2 2-1,2 0-235,1 1 1,3 2 0,3 7 0,3 1-1,2-1 1,3 1 0,4 1 0,2 0-156,3 3 0,2-2 0,4-2 1,3-1-1,1 0 0,3-1 0,2 0 1,3-2 183,4 1 0,2-2 0,5-2 0,2-2 0,2-2 0,1-2 1,1-4-1,0-2 8,0-4 1,2-2 0,5-3-1,1-5 1,-1-6 0,2-5-1,-1-3 1,0-4 31,-1-4 0,0-5 0,-4-7 1,0-7-1,2-6 0,-1-5 1,0-6-1,-1-6 69,2-5 0,-3-6 1,0-8-1,-3-5 0,-3-3 1,-3-3-1,-1-2 0,-3-3-4,-2-2 1,-3-2 0,1-2 0,-3-1 0,-3 0 0,-3 0 0,-2 1 0,-4 0 134,-2 2 1,-3-1-1,-4 2 1,-2 2-1,-7 5 1,-2 2-1,-2 1 1,-2 2-57,-3 2 1,-3 2 0,-4 5 0,-6 2 0,-6 5-1,-5 3 1,-1 5 0,-3 3-114,-36-22 0,24 34 0,-3 6 0,-1 7 0,-2 5 1,-4 4-1,-2 4-293,-3 5 0,0 6 0,-2 7 1,2 7-1,0 10 0,4 5 1,-1 6-1,3 6 290,-1 7 0,3 5 0,1 6 0,2 3 0,4 4 0,2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9890 11474 7966,'-42'-49'0,"0"0"-241,-2 2 0,4 5 1,-3 16-1,-6 5 1,-7 5 752,-5 6 1,-11 5-1,-5 12-367,-5 8 1,29-1 0,-2 2 0,-2 5 0,0 2-1,-4 2 1,0 2-237,-3 3 0,-1 3 0,-5 4 0,0 3 0,-2 5 0,1 4 1,21-14-1,0 0 0,-1 2 173,-2 2 1,0 1 0,-1 1 0,-3 3 0,1 1-1,-1 1 1,2-1 0,-1 1 0,1 0 0,0 2-1,-1 0 1,1 0-119,0 0 0,1 1 0,-1 0 1,-2 5-1,0 0 0,2 1 1,3-2-1,2 1 0,1-1 1,1 1-1,1-1 0,1 1 135,2 0 0,0 0 0,3 1 1,2-4-1,3 0 0,1 0 1,-13 24-1,3 0 0,4 0 1,3 1-5,4-1 0,4 2 0,4 4 0,5 2 0,4-4 0,4 1 0,3 0 0,4 0-325,3-1 0,4 1 1,4 7-1,4-1 0,5-2 1,2 0-1,3 2 1,2-1 78,4 0 0,3-1 1,0-2-1,3-1 1,2-4-1,2-1 1,2-2-1,1-3 73,3-3 0,2-3 0,8 2 0,3-3 1,-2-9-1,1-3 0,3 0 0,1-1 3,4-2 1,2 0-1,8 1 1,2-1 0,-1-5-1,2-2 1,2-2 0,2-2 50,-23-12 1,1-2 0,1 0 0,1-1 0,2-1-1,0-1 1,3-1 0,2-1 0,-1 0 0,-1-2-1,0 0 1,0-1 14,-1 0 1,0-2 0,3 0 0,7-1 0,2 0-1,0-2 1,-5-2 0,0-1 0,1-1 0,1-1 0,2-1-1,-1 0-179,1-2 1,1-1 0,-1 0 0,1-1 0,1-1 0,-2-1 0,-2-1 0,-1-1 0,0-1 0,0-2 0,-1-1 0,0-1 119,2-2 0,0-1 0,-1-3 1,-1-2-1,0-3 0,-1-2 0,-2 0 1,-1-3-1,0-1 0,-2-1 1,0-2-1,-1-1 98,2-3 0,-1-2 1,-1-2-1,2-5 0,-1-2 1,-1-2-1,-4 0 0,-2-2 1,-1-1-1,-1 0 0,-2-1 1,-1 0 27,-1 0 0,-1-1 0,-1 0 1,1-2-1,0-2 0,-2 1 0,-3 5 1,-1 0-1,-1-1 0,-1 1 0,-1 0 1,0-1 120,0 0 0,-1 0 0,-1 1 1,13-20-1,-3 1 0,-2 3 1,-2 1-1,-4 2 0,-2 1 15,-3 2 1,-2-3 0,1-8 0,-3-1 0,-7 5 0,-3 0 0,-2-1-1,-3-2-97,-2 2 1,-3-3 0,-4-11 0,-4-2 0,-1 4 0,-2 1 0,-4-5 0,-3-1-84,-4-4 1,-4 0 0,-5 2-1,-3 0 1,4 26 0,-2-1-1,-1 1 1,0 1 0,-1 1-1,-1-1 20,-1 2 0,-2 0 0,0-1 0,-4-4 0,-1 0 0,-1 1 0,0 6 0,-1 0 0,0 2 0,-2-1 0,-1 0 0,0 2 2,-1-1 0,0 2 0,-2 1 0,-4 2 0,-3 2 0,0 1 0,1 2 0,-1 1 0,-1 2 0,-2 3 0,0 2 0,-2 3-28,-3 0 1,-1 2-1,-1 3 1,1 3-1,0 4 1,-1 2-1,-4 2 1,-1 4 0,-1 2-1,1 1 1,0 1-1,-1 2-150,1 2 1,-1 0 0,0 2 0,-3 3 0,-1 1 0,2 1 0,-21 4 0,1 3 0,1 4 0,0 2 61,4 1 0,1 2 1,5 3-1,2 3 0,4 3 1,1 3 79,1 3 0,1 2 0,3 2 0,0 2 0,-3 6 0,-1 1 0,2-1 0</inkml:trace>
  <inkml:trace contextRef="#ctx0" brushRef="#br0">9969 8205 8199,'29'-7'-8,"-1"-2"1,-2-1 0,2-1-77,2-1 0,2-7 0,-3-2 0,-3 1 0,-5 1-195,-3-2 1,-9-3 0,-4-8 0,-3 1 550,-2 0 0,-9-1 0,-7 1 0,-8-1-117,-6 1 0,-7 1 0,-3 4 0,-5 5 107,-9 3 0,-13 4 1,-8 4-1,-5 5-183,-4 3 0,36 5 1,0 1-1,-1 1 1,0 2-1,-3 2 1,-1 1-93,-3 3 1,0 1-1,0 3 1,1 2-1,2 2 1,1 0 0,2 2-1,0 0 11,2-1 1,0 3 0,2 3 0,1 1 0,2 1 0,1 2 0,2-1 0,3 0 30,1 2 0,0 1 0,0 2 0,0 1 1,4-1-1,2 1 0,1 1 0,2 1-8,0 0 0,3 1 1,-9 38-1,7 3 0,8-1-60,8-1 1,10 1-1,14-10 1,10 2-13,13 3 0,-11-37 1,4-1-1,3 1 1,2-1-1,4-1 0,2-1 20,6 1 0,2-2 0,0 0 1,2-1-1,2-3 0,2-3 1,1-1-1,2-3-177,0-2 1,3-3-1,4-3 1,2-2-1,-4-7 1,0-2-1,1-1 1,0-2 148,-1-2 1,1-2 0,3-5 0,1-5 0,-1-3 0,0-3 0,-1-2 0,-1-2 63,1-2 0,-1-4 0,-1-2 0,-2-2 1,-1-3-1,-1-2 0,-3-1 0,-1-2 47,-2-3 0,0-3 0,7-6 0,-3-2 0,-7-1 0,-2-2 0,-1 0 0,0-1 24,-3 2 0,-3-3 0,-1-3 0,-3-1 0,-7 8 0,-3 0 0,-3 3 0,-3 0 257,-2 3 1,-3 0-1,-2 2 1,-4 2-1,-2-35 1,-11 8 37,-12 7 1,-22 1 0,-22 14 0,-15 8-672,30 24 0,-4 5 0,-14 4 1,-5 6 299,-1 4 0,-2 5 0,-7 1 0,0 4 0,-3 4 0,0 3 0,-4-1 0</inkml:trace>
  <inkml:trace contextRef="#ctx0" brushRef="#br0">9827 6287 8242,'-31'-16'0,"-1"1"-153,1-1 0,-6 2 1,-3 2-1,-4 3 1,-6 2-1,-5 4 176,-4 1 1,-2 2 121,-2 0 1,-10 7 0,-2 3 0,-1 6 34,0 5 1,-1 3 0,-2 10-1,4 2-64,7 6 1,-4 4-1,13 2 1,1 3 1,2 2 1,0 4 0,9-1 0,9 2-88,8 1 1,7 4 0,9-7-1,4 1-72,5 3 1,5 4 0,7-8 0,8 2-32,10 0 0,11-4 0,10 2 0,8-6-32,9 1 0,9-2 1,1-7-1,6-6 53,-38-18 0,3-2 0,8-3 0,1-2 0,-2 0 0,1-1 0,1-1 0,1-1-14,-1 1 1,2-2 0,3-2 0,-1-1-1,-2-1 1,-1-1 0,0-1 0,2 0 96,0-1 1,1 0-1,0 0 1,0 0 0,-1-1-1,-1 0 1,1-1 0,0-1 28,-1-2 1,0-1-1,4-2 1,-1-3 0,-3 0-1,-1-2 1,1-1 0,0-2-73,2-2 0,-1-2 0,1-1 0,-2-2 0,-2-1 0,-1-1 0,-2 0 0,-2-2 30,-2-1 1,-1-2 0,0-3 0,-1-2 0,-4-1 0,-2-1 0,-2-1-1,-2-1 82,-2 0 0,-3-1 0,-1-2 0,-3-1 1,-4-1-1,-2 0 0,-3 1 0,-2-1 334,3-40 1,-8 2 0,-13 3 0,-8 8-3,-14 3 0,-14 0 0,-18 15 1,-12 4-327,31 26 1,-2 3 0,-8 0 0,-2 3 0,-4 3 0,-2 4 0,-1 1 0,-2 2-269,-4 2 1,0 3-1,0 4 1,-1 3 0,-2 2-1,-1 2 1,3 2-1,1 2-636,-1 1 1,1 2 0,2 2 0,2 2 796,1 0 0,2 2 0,4 2 0,1 1 0,2 0 0,1 1 0,1-1 0,0 0 0,1 1 0</inkml:trace>
  <inkml:trace contextRef="#ctx0" brushRef="#br0">11572 6146 8185,'-26'-23'-28,"2"-1"0,-1-3-3,1 1 0,-4 0 0,-5-4 1,-2 2-1,0 4 73,-5 1 0,1-3 0,-3 3 0,-1 1 58,-3-1 0,-6-3 0,-2 5 0,-1 1-130,1 3 0,-10-2 1,-1 0-1,-3 3 59,-2 2 0,-5-2 1,0 11-1,-6 0-9,-3-2 0,39 6 0,-2 0 0,0-2 0,0 1 0,-3 1 0,0 0-44,1 0 0,0 2 1,-6 2-1,0 1 1,3 1-1,1 0 0,-3 2 1,0 0 40,-3 1 0,0 0 0,-2 3 0,-1 1 0,1 0 1,0 2-1,-1 1 0,1 1-24,1 2 0,-1 1 0,-6 1 0,0 2 0,6 3 1,1 2-1,-1 1 0,0 0 37,-1 0 0,1 0 1,-4 7-1,0 2 1,1-2-1,0 1 1,1 2-1,0 0-53,1 0 0,1 0 0,-1 2 1,1 1-1,6-3 0,1 1 0,-1 1 1,0 2 57,0-1 1,1 1 0,-2 8 0,1 0-1,3-6 1,1-1 0,0 2 0,2 1 19,1-1 1,1 1 0,0 0 0,3 1 0,2 0 0,3 0 0,2-3 0,2 1-17,1-1 0,1-1 1,-1 0-1,2 0 1,5 3-1,2 2 1,0-1-1,2 0-46,0 1 0,2 0 0,0 8 1,3 0-1,3-5 0,1 0 0,3 0 1,1 1 45,1-1 1,2 1 0,2 1-1,2 0 1,0 0 0,0 1-1,4 2 1,3 1-18,3 3 0,3 1 1,2 1-1,2 1 1,2 3-1,2-1 1,2 2-1,2-1-137,0-1 1,2-1-1,6 6 1,1 0-1,0-4 1,0-1-1,3 1 1,2-1 39,1 0 0,2 1 0,2 3 0,1 0 0,0-5 1,0-1-1,1 2 0,1 0 38,1-1 1,2-1-1,2 2 1,1-2 0,-1-4-1,1-1 1,1 0-1,0 1 12,3 0 1,0-1-1,3-1 1,1-1-1,-1-2 1,1-1-1,0-2 1,0-1 54,1-1 1,1-2-1,3 1 1,2-3 0,-2-6-1,0-1 1,2-3 0,2-2-25,2-1 1,1-1 0,3-4-1,0-4 1,0-4 0,-1-3-1,-1-2 1,1-2-19,-3-3 1,1-2-1,5-2 1,1-1-1,-3-4 1,-1 0-1,0-1 1,0-2-41,-1-1 0,-1-2 0,0-2 0,0-2 1,-5-5-1,0-3 0,1 0 0,0-2 33,1-3 0,0-1 1,4-2-1,-1-3 1,-3-3-1,-1-2 1,-1-1-1,0-2 31,1-1 1,0-2-1,3-7 1,-2-2 0,-3 0-1,-1 0 1,-1-1 0,0-1 15,-3 1 1,0 0 0,0-3 0,-1-2 0,-4 0 0,-1-2 0,-1 0 0,-3-1 72,-1 0 0,-2-1 0,0-4 0,-2-2 0,-4 2 0,-3-1 0,-2-1 0,-1 1 13,-2 1 0,-2-2 1,2-8-1,-3-2 1,-4 1-1,-3-1 0,-1-4 1,-1-1-63,-2-1 0,-1-2 0,-3-1 0,-1 0 1,-1 2-1,-2-1 0,-1-3 0,-3 0-19,-3 27 0,-1-2 0,0 2 0,2-29 0,0 1 0,-3-1 0,-1 1 0,0 1 0,-2 1-18,-1 3 0,-2 0 1,-2 1-1,-4 1 0,-2 3 1,-2 1-1,0 3 0,-2 1 39,-1 0 1,-1 0 0,-4 3-1,-2 2 1,0 7 0,-3 1 0,-2 4-1,-1 0-72,-1 3 1,-2 1 0,-5 3-1,-2 2 1,4 9 0,0 2-1,-1 3 1,-2 2-97,1 2 1,-2 1 0,-4 3-1,0 1 1,0 2 0,0 2 0,-35-12-607,4 8 0,8 14 0,7 13 720,1 15 0,4 4 0,1 19 0,8 3 0</inkml:trace>
  <inkml:trace contextRef="#ctx0" brushRef="#br0">12767 7419 8180,'-15'-16'56,"13"7"0,9 4 0,10 3 0,11 2-251,7 0 1,12 7-1,11 2 188,3 0 1,12 3-1,4-7 1,4-1 242,6-2 0,-1 3 1,-42-2-1,1 1 1,1 0-1,0 0-170,3 2 0,0 1 0,2-1 0,-1 0 0,3 0 0,-1 0 0,-2-1 1,0 1-15,-2 0 0,0 0 1,1 0-1,0 0 0,-1 0 1,0-1-1,-2-2 1,0-1 6,1-1 0,-1 0 1,0-1-1,-1 0 0,44-2 1,-7-2-135,-7-1 0,0-7 0,-7 3 0,-3 0-42,-5 4 1,-8-2-1,-10 2 1,-7 1-159,-7 3 0,-6-1 1,-6-2-1,-2-3-903,-3-1 1,1-4 1177,-7-9 0,0 3 0,-5-5 0</inkml:trace>
  <inkml:trace contextRef="#ctx0" brushRef="#br0">15000 6853 8138,'-40'-38'0,"5"6"99,7 9 0,5 11-378,7 2 1,9 20 0,7 6-1,11 10 184,8 6 1,6 6-1,8 4 1,3 5 194,6 5 1,-3-3 0,-1 5 0,-3-1 55,-3-1 1,3 6 0,-11-7 0,0-4 120,-3-4 1,-10-2 0,-6 2-1,-3-3-78,-2-1 0,-2-3 1,-3-4-1,-6-2-408,-3-4 0,-3 3 1,-2-2-1,-2 2-289,2 3 0,-2-3 498,5-2 0,-3 2 0,10-4 0</inkml:trace>
  <inkml:trace contextRef="#ctx0" brushRef="#br0">18066 6193 8130,'-46'-60'74,"3"10"-107,1 13 1,5 13 0,-3 13-1,-2 6 1,-3 3-381,-10 2 1,-9 2-1,-6 1 1,-2 3 438,-3-3 1,-9 6 0,-3 3 0,42-3-1,1 1 111,-1 2 0,1 3 0,-2 2 0,-1 2 0,-3 2 0,1 2 0,0 1 0,0 1-71,0 0 0,0 2 0,-1 2 0,2 0 0,6-2 0,2 2 0,0-1 0,1 1 52,1 1 0,0 0 1,1 1-1,2 1 1,-23 22-1,8 2-63,6 3 0,12 0 0,13 2 1,7 1-165,7 2 0,12 8 0,12-1 0,14 1-7,13-2 0,-13-31 0,3-1 0,2-7 0,1-1 0,5 0 0,1-1 30,5-1 0,2-2 0,5-2 0,3-2 1,3-2-1,1-4 0,3-2 0,1-3-44,3-3 0,3-2 1,6-1-1,1-3 1,0-3-1,0-2 1,3-1-1,0-2 169,0-4 1,1-1 0,-22 2 0,1 0 0,0-1 0,-5-1 0,-1 0 0,1 0 0,1-1 0,0 1 0,0-1 13,-2 0 0,0 0 0,1-1 0,1-1 0,0-1 0,0 1 0,26-7 0,-1 0 0,-3-2 0,-2 0 105,-2 0 1,-2-1-1,-3 0 1,-3-1-1,-6 0 1,-2-2-1,-1-1 1,-1-2-21,-5 0 0,0-1 1,-2 0-1,-3-3 1,-10 2-1,-3-2 1,-3 0-1,-2-2 486,-2 1 0,-4-1 0,7-36 0,-12-5 0,-17 0-324,-18-3 1,-21 5-1,3 41 1,-4 3-1,-6 2 1,-4 4-447,-6 2 0,-4 4 1,-17 4-1,-4 4 1,-9 2-1,-3 4 0,23 4 1,-1 1-1,-1 3 146,-6 1 0,-1 3 0,0 1 0,0 1 0,-1 2 0,-1 2 0,-6 3 0</inkml:trace>
  <inkml:trace contextRef="#ctx0" brushRef="#br0">10959 12700 7876,'-38'-14'-218,"-1"-5"46,4-4 172,13 7 0,29 9 0,10 7 0</inkml:trace>
  <inkml:trace contextRef="#ctx0" brushRef="#br0">11462 11725 7995,'-15'0'0,"-8"2"154,-3 3 0,-4 4 0,-1 9 70,-1 3 1,1 3 0,-1 9 0,1 2 0,1 2-161,4-2 0,-2 3 0,7-1 1,0-2-169,-2-2 1,6-2-1,-4 1 1,3-1 2,3 1 1,-1-1 0,0 1 0,0-3-1777,1-2 1877,-1 2 0,-7-11 0,-1 4 0</inkml:trace>
  <inkml:trace contextRef="#ctx0" brushRef="#br0">10865 11961 7894,'-16'-24'35,"11"10"1,12 14 447,17 9 0,20 10 0,15 3 0,6 1-411,3 0 0,9 3 0,-5-1 1,-4 2-171,0 7 1,-2 15-282,-3 3 1,-31-17 0,-1 3 0,1 2 0,-1 1 0</inkml:trace>
  <inkml:trace contextRef="#ctx0" brushRef="#br0">11274 8378 8033,'-7'-25'196,"3"4"1,-6 11 102,-3 4 0,-6 12 0,-4 6 0,1 7 1,-3 7-260,1 4 0,-4 3 0,-7 2-76,-2 2 1,-10 5 0,3-4 0,1 2-119,-3 4 0,1-4 1,0 0-1,3-1 27,5-4 1,0-2 0,4-3 0,3-4 126,1-5 0,-1-11 0,-2-3 0</inkml:trace>
  <inkml:trace contextRef="#ctx0" brushRef="#br0">10676 8535 8033,'18'0'321,"3"0"0,8 0 0,13 2 1,7 5-185,11 8 0,13 8 1,4 8-1,-36-14 0,2 0-631,1 0 0,-1 2 0,-4 4 1,-1 1 187,1 4 1,0 2 0,-1 0 0,0 1 0,1 1 0,0-1 0</inkml:trace>
  <inkml:trace contextRef="#ctx0" brushRef="#br0">17830 6696 7907,'0'-16'103,"-2"7"346,-3 4 0,-4 19 1,-8 12-1,-4 13-275,-5 6 0,-4 7 0,-2 1 1,1-2-402,0-3 1,-6-2-1,0-3 1,2-1-83,2 2 0,3-6 1,2-1-1,2-4-283,-2-1 0,4-3 592,-2-2 0,6-5 0,-2-6 0</inkml:trace>
  <inkml:trace contextRef="#ctx0" brushRef="#br0">17264 6790 7989,'35'40'27,"7"7"1,14 6 0,5 10 0,-27-31 0,2 0-79,3 3 1,0 0-1,0 0 1,-1 0 0,-1-4-1,0-1-367,0 2 1,1-1 0,-3-2-1,0 1 1,0 5 0,-1 0-1</inkml:trace>
  <inkml:trace contextRef="#ctx0" brushRef="#br0">25833 6664 7910,'0'-15'-261,"-2"15"1,-5 10 524,-9 13 1,-6 19 0,-10 7 0,1 3-124,-1 2 1,-4 4 0,-3-6 0,1-1-269,-1-2 0,-3 1 0,4-1 0,0-5-86,-1-4 0,2-5 1,6-7-1,1-4 213,4-1 0,-4-9 0,6-7 0</inkml:trace>
  <inkml:trace contextRef="#ctx0" brushRef="#br0">25298 6869 7857,'18'-16'64,"3"0"0,15 9 1,15 25-1,7 13 83,6 15 1,-24-19 0,1 3-1,0 5 1,0 2 0,1 2-1,0 2-147,-3 2 0,0 0 0,4 1 0,0 1 0,-3 2 0,0 0 0</inkml:trace>
  <inkml:trace contextRef="#ctx0" brushRef="#br0">8962 2562 8204,'-31'-9'-138,"10"13"577,12 17 1,14 31 0,8 13-1,6 15-150,-6-33 1,0 0 0,-1 4-1,1 0-319,0 3 0,0 2 0,0-2 0,0 0 0,2-1 1,0-1-71,-2-2 0,0-1 0,0-4 1,-2-1-1,7 38-453,-2-6 1,-4-8 0,-12-11 0,-2-6 281,-3-7 1,-9-1 0,-9-6 0,-1-2-638,-4-2 908,-2-9 0,-1-1 0,-1-7 0</inkml:trace>
  <inkml:trace contextRef="#ctx0" brushRef="#br0">8695 3819 8269,'-16'16'101,"9"26"0,9 14 1,12 14 148,11 10 0,-8-36 0,4-1 0,2-1 0,1-1 1,3-2-1,0-2-396,0 0 0,2-4 0,36 21 1,-4-12-1,2-16-74,3-12 1,1-22 0,-1-25 0,-30 7 0,0-4 121,3-7 1,0-3-1,9-14 1,0-4-1,2 1 1,2-1-515,3-4 0,1 0 1,-16 17-1,-1 0 1,1 0-1,2 0 1,0 1-1,0-1 1</inkml:trace>
  <inkml:trace contextRef="#ctx0" brushRef="#br0">12060 3662 8122,'-47'-63'0,"10"1"0,18 4 0,15 14 0,15 13 45,10 8 1,8 11 0,8 3 0,7 2 323,6 4 0,10-4 0,13 3 0,13 6-325,-39 1 0,2 3 0,5 1 0,2 1 0,7 2 0,1 1 0,7 3 0,2 0-195,7 4 1,2-1 0,-22-5-1,1-1 1,0 1 0,2 2-1,1 0 1,1 0 0,2 1-1,2-1 1,-1 1 45,3 0 1,-1 0 0,2 0-1,8 0 1,1-2 0,1 1 0,1 0-1,1-1 1,1 0 0,-19-3 0,2 0-1,-1-1 1,1 1-78,1-1 1,0 0 0,0-1 0,2 1-1,5-1 1,1 0 0,1 0 0,0-1 0,-2 0-1,-1 0 1,0-1 0,1 0 0,2 0 0,0-1-1,0-1 1,1 0 151,0 0 0,1-1 1,1 0-1,0 0 1,-10-2-1,0 1 0,1 0 1,1-1-1,-2 0 1,18-1-1,-1 0 0,1 0 1,0 0-1,-16 0 1,0 0-1,0 0 0,0 0 1,0 0-80,0 0 1,-1 0 0,0 0 0,1 0 0,1 0 0,2-1 0,2-1 0,0 1 0,0-1 0,-1 1 0,1-1 0,-1 0 0,0 0 0,0-1-1,0 1 1,1 0 0,-1-1 0,1 0 0,-1 0 0,1 0 133,2 0 1,1 0 0,0-1 0,0 1 0,0 0 0,-1 1 0,1 0 0,0 0 0,0 0 0,-1 0 0,1 0 0,1 0 0,-1 1 0,0-1 0,0 0 0,-1 1 0,-1-1 0,1 1 0,0-1 0,-1 1 118,-1 0 0,1 1 0,-1-1 1,1 1-1,0-1 0,5 0 0,1-1 1,0 1-1,0-1 0,-1 1 0,-6 0 1,-2-1-1,0 1 0,0 0 0,0 1 1,1-1-1,-1 0 0,0 0 0,0 1 1,0-1-121,-2 1 1,0-1 0,-1 1 0,1 0-1,0-1 1,2 0 0,1 1 0,0-2-1,0 1 1,-2 0 0,-2 0 0,0-1-1,-2 1 1,1 0 0,-1-1 0,16 0-1,-2 0 1,1 0 0,-1-1 30,-2 1 0,0-1 0,0 0 0,0-1 1,-1 0-1,0-1 0,0-1 0,-2 0 0,-3 0 1,0 0-1,-2-1 0,0 0 0,-3 0 1,0 0-1,-1 0 0,-1 0-26,-2 0 1,-1 1-1,0 0 1,0-1-1,21-3 1,0 0-1,-4 0 1,-11 2-1,-2-1 1,-2 0-1,-1-1 1,-2 1-1,0-2-256,-7 1 0,0-1 1,-1 1-1,27-6 1,-2 0-1,-15 1 1,-3-1-1,-7 0 1,-1 0-363,-7 1 1,-2-1 0,32-15 0,-24-3 588,-9-2 0,-12-3 0,-9-3 0,0 4 0</inkml:trace>
  <inkml:trace contextRef="#ctx0" brushRef="#br0">25330 2656 8075,'55'23'180,"0"0"1,4 2 0,2 2 0,12 7 0,1 2-1,0 2 1,-1 1 0,0 0 0,1 0 14,-1 2 1,0 0 0,-21-10 0,1 1 0,-2 0-1,20 15 1,-1 0 0,-1 0 0,-1 0-143,-7-1 0,-2-1 0,-6-1 0,-5 1 0,-6-3 0,-5 0 0,-5 0 0,-5 2 34,-3 1 1,-6 2-1,-6 4 1,-8 1-1,-12 4 1,-10 0-1,-13 8 1,-10 0-1613,6-16 1,-5 0 0,-4 2 1524,-2 0 0,-5 2 0,-2 1 0,1-2 0,3-3 0,0-1 0,-1 0 0</inkml:trace>
  <inkml:trace contextRef="#ctx0" brushRef="#br0">12123 9116 8008,'-27'-38'-202,"1"-1"0,0 2 0,0 1 1,-32-30 374,6 13 1,-8 3 0,1 15-1,-7 7-57,-8 10 0,-11 13 1,38 10-1,-1 4 0,-2 5 1,-1 4-1,-2 5 1,1 4-121,-1 4 0,1 3 0,3 3 0,0 3 0,-1 5 0,1 2 70,0 4 1,2 3-1,3 6 1,2 2-1,2 1 1,3 0-1,4 0 1,3 2-93,4-2 1,4 3 0,1 5 0,5 1 0,4-6 0,3-1 0,3 0 0,3 1-60,2-1 1,4-1-1,3-5 1,5-1-1,5-2 1,5-2-1,5-3 1,4-2-144,6-2 0,5-3 1,6-4-1,4-4 1,4-4-1,3-4 1,4-5-1,2-4 3,2-6 1,3-4-1,10-3 1,2-6-1,-3-7 1,0-6-1,1-5 1,-1-7 133,1-6 0,-3-6 1,-3-9-1,-2-6 1,-23 13-1,0-2 1,-1-1-1,-1-3 1,-2-2-1,-1-1 32,-1-3 0,-2-1 1,0-2-1,1-5 0,-1-2 1,-2-1-1,-4 2 0,-2-1 1,0 0-1,-1 1 0,0-1 1,-1 1 278,0 1 0,-2 1 1,0-2-1,-3 0 0,-2-1 1,0 1-1,9-19 0,-2 2 1,-5 5-1,-3 1 337,-4 7 1,-3 2 0,-5 10 0,-4 3 0,-12-28 0,-18 14-322,-21 15 1,-27 21-1,29 21 1,-3 4-1,-6 3 1,-1 5-220,-6 4 1,-3 6 0,-10 6 0,-2 6 0,-3 13 0,2 6 0,22-13 0,1 1 0,-1 2-294,0 2 1,0 2 0,1 2 275,-2 5 0,2 3 0,0 0 0,1-2 0,0-1 0,1 3 0,-1 5 0</inkml:trace>
  <inkml:trace contextRef="#ctx0" brushRef="#br0">19921 9195 7886,'-45'-47'0,"-1"0"0,-2-1 0,0 1 0,2 4 0,0 1 465,2 4 0,2 2-269,4 4 0,1 3 1,-33-4-1,-3 9-57,-4 10 0,31 13 0,-1 5 0,-3 6 0,-1 5 0,-3 4 0,0 5-188,-1 4 0,-1 4 0,-6 9 0,0 3 0,4 1 1,1 3-1,0 2 0,2 3-17,3 1 1,1 4-1,2 6 1,4 3 0,6-1-1,5 2 1,3 1-1,4 2 77,4 0 1,4 3-1,3 3 1,4 1 0,6-2-1,3-2 1,3-2 0,4 0-97,3-4 1,5-2-1,6-3 1,6-2-1,9-2 1,6-3-1,4-3 1,6-4-44,5-3 0,4-5 1,4-5-1,3-6 0,4-7 1,0-6-1,3-4 0,0-6-33,1-5 0,2-6 0,9-9 0,-2-7 0,-6-9 0,-2-7 0,2-5 0,-1-3 85,-3-5 1,-1-4 0,-22 12 0,-1-3 0,-2-2-1,0-1 1,-2-1 0,-1-2 0,-1 0 0,0-2 0,-2-1 133,0-2 1,-2-1-1,-1-1 1,0-1-1,-2 0 1,-2 0-1,-2 2 1,-2 0 0,-2 0-1,0 0 1,-2 0-1,-1 0 146,7-26 1,-3 0-1,-4 0 1,-4 2 0,-9 12-1,-3 3 1,-5 2 0,-4 2 7,-5 7 0,-6 3 0,-10 3 1,-8 5-1,-10 10 0,-6 5 1,-6 2-1,-4 5-23,-8 3 1,-3 6-1,-13 6 1,-3 7 0,23 5-1,-1 4 1,-1 2 0,-5 3-1,-2 4 1,0 1-435,-3 4 1,-2 3 0,0 3 0,14-4 0,-1 3 0,0 1 0,2 2 0,-14 9 0,2 3 0,0 2 0,0 1 0,-1 1-1,2 1 245,3 1 0,0 0 0,2 1 0,2 0 0,2 1 0,0 0 0</inkml:trace>
  <inkml:trace contextRef="#ctx0" brushRef="#br0">27798 9604 7976,'-21'-65'37,"0"0"1,1 4 0,0 0 0,0 4-1,0 2 1,1 6 0,-1 2 195,2 5 1,-2 2 0,-25-23 0,-4 16 0,-12 12-134,-11 13 1,28 14 0,-1 5 0,-4 7 0,0 4 0,-4 5-1,-1 2-229,-4 5 0,-1 4 0,-4 8 1,1 4-1,-2 6 0,2 3 1,3 3-1,2 2 294,4 1 1,3 3 0,4 9-1,3 3 1,7-2 0,4 1 0,4 3-1,4 2-114,4 2 1,5 1-1,2 1 1,5-1 0,9-2-1,5-1 1,2-3-1,3-1-85,5-2 1,5-2-1,10 0 1,6-4 0,1-10-1,4-5 1,4-4 0,4-4 30,4-7 1,2-6 0,9-5 0,3-8 0,5-6 0,1-6-1,1-3 1,0-5-88,4-7 1,-1-6 0,2-4-1,-2-5 1,-26 6 0,0-4 0,-1 0-1,0-2 1,-1 0 0,-1-2-8,0-2 0,-2 0 0,1-3 0,1-5 1,0-2-1,-2-1 0,-6 2 0,-2-1 0,-1-1 1,0-2-1,-2-1 0,-1 0 164,-3-1 0,-1 0 0,-2-1 0,0-3 0,-3-2 1,-2 1-1,-5 0 0,-2 0 0,-2-1 0,1-23 1,-4 0 9,-5 4 1,-8 0 0,-12 4 0,-12 3 0,-9 10 0,-9 5-1,-10 5 1,-7 7-22,-8 4 1,-8 8-1,10 14 1,-5 6-1,-1 3 1,-4 4-1,0 5 1,-3 2 0,-8 3-1,-2 2 1,0 4-130,18-1 1,-1 1 0,0 3 0,-2 3 0,-7 6 0,-2 3 0,0 4 0,0 0 72,2 4 0,0 1 0,0 2 0,-1 0 0,14-6 0,-1 0 0</inkml:trace>
  <inkml:trace contextRef="#ctx0" brushRef="#br0">12311 6397 8186,'-20'-44'-139,"0"1"1,2 1-1,1 2 42,-11-35 0,-1 0 0,2 6 1,-4 5-1,-6 1 0,-5 4 306,-3-1-207,-16 3 1,-9 9-1,26 26 1,-3 1 0,-4 0-1,-3 3 1,-3 2 0,-1 3-85,-6-1 1,-1 3-1,-7 3 1,-1 2 0,-5 3-1,-2 1 1,-2 2 0,-2 2 99,0 2 1,-3 2 0,23 1 0,-2 2 0,1 1 0,-3 5 0,0 1 0,-1 2 0,-1 2-1,0 1 1,-1 1-40,-3 2 0,1 2 1,0 1-1,0 2 0,2 2 1,0 2-1,0 1 0,0 1 1,1 2-1,0 1 0,0 1 1,1 1 97,-2 3 1,1 1 0,1 0 0,1 0 0,0 1 0,1 2 0,2 3 0,1 2-1,1 0 1,1 0 0,1 0 0,1 1-44,1 0 0,1 0 0,2 2 0,1 2 1,0 0-1,2 2 0,3-3 0,1 1 0,2 1 1,2-1-1,1 1 0,2 0-21,2 0 0,2 1 0,2 0 0,3-2 0,2 0 1,3 0-1,4-1 0,3 1 0,1 0 0,1 0 1,1 1-1,3 0-198,0 0 0,3 1 1,2 0-1,-1 27 1,4-1-1,7-2 0,6-2 1,3-1-1,6-1 46,5-2 1,5-2-1,9 2 1,6-4-1,4-6 1,4-4-1,7-1 1,4-2 48,6-2 0,4-4 0,-18-21 0,1-2 0,3-3 0,2-1 0,3-3 0,1-1 1,2-3-1,1-1 0,1-3-90,5 0 1,1-3 0,1-1 0,6-3 0,2-3 0,0-2 0,0-4 0,0-2 0,1-3 0,1-2 0,0-2 0,0-1 122,0-3 1,0-1 0,1-3 0,1-5 0,1-3 0,-1-3 0,-2-2 0,0-2-1,-2-2 1,0-2 0,-1-2 0,-2-2 0,-1-1 1,-1-3 0,-2-2 0,-3-1 0,-2-2 0,-2-3 0,-1-3 0,-2-3 0,-2-2 0,-1-1 0,-1-2 0,-2-2 102,0-3 1,-3-2-1,0-1 1,-2 0 0,0-2-1,-3 0 1,-2-1-1,-3-2 1,0 1 0,-2 2-1,-1-1 1,-2 1 131,-2 1 0,-1 0 0,-2 1 0,-2 2 1,-2 1-1,-1 1 0,-6 5 0,-1 0 1,-1 2-1,5-20 0,-3 1 316,-6 9 1,-4 3-1,-4 11 1,-4 3 0,-16-31-1,-15 16-739,-20 14 0,-18 17 0,-13 25 244,-10 16 0,42-1 0,0 1 0,-4 3 0,-1 1 0,2-3 0,0-1 0</inkml:trace>
  <inkml:trace contextRef="#ctx0" brushRef="#br0">19056 6114 8156,'-53'-41'0,"0"0"0,0 3 0,-1 1 0,0 3 0,-2 3 76,1 4 1,-2 4 0,-1 4 0,-2 5 0,-7 4 0,-1 4 0,-4 4 0,-1 4 7,-3 5 0,-2 5 1,-3 4-1,0 7 0,22-2 1,0 4-1,0 2 1,-1 0-1,0 2 0,0 0 1,2 2-1,-1 0 1,2 2-298,1-1 1,2 1 0,0 1-1,-4 3 1,1 1 0,2 1-1,5-1 1,1 0 0,1 1-1,0 1 1,-1 1 0,1 0 236,1 1 1,0-1 0,2 2 0,2 0 0,2 2 0,2 0 0,-16 23 0,4 2 0,2 1 0,3 3 92,1 1 0,3 2 0,4-1 0,3 1 0,4 0 0,4 0 0,5-3 1,4 0-92,4-2 0,3 0 1,3 0-1,4-1 1,6-5-1,5-1 1,2-1-1,5-1-37,3 0 1,6-3-1,7-5 1,6-2 0,7-4-1,3-2 1,5-2 0,3-3 8,4 0 0,5-3 0,11-1 1,5-3-1,4-5 0,2-4 1,-25-10-1,0 0 0,2-3-139,0 0 0,1-2 0,2-2 0,11 1 0,2-3 0,1-1 0,-4-1 0,0-2 1,0 0-1,0-1 0,0 0 0,0-1-100,1 0 1,0 0 0,-1-1 0,-1-4 0,0 0 0,-2-2 0,0-1 0,-1-1 0,0-2 0,-4-1 0,-1-1 0,0-2 218,-2 0 1,0-1-1,0-3 1,2-3 0,0-3-1,-2-1 1,-6 1 0,-1-2-1,-1 0 1,0-2 0,-1-1-1,0-2 41,-3 1 1,-1-2-1,-1-2 1,1-4-1,-2-3 1,-2 0-1,17-20 1,-4-2 0,-4 0-1,-3-2-46,-3 1 1,-3-3-1,-5-1 1,-5-2-1,-7 2 1,-4 0 0,-6 2-1,-3-1 435,-5 2 0,-5-1 0,-6-3 0,-6 0 0,-5 7 0,-6 0 0,-6 1 0,-5 2-305,-4 2 1,-6 2-1,-10 1 1,-6 3 0,-7 5-1,-5 3 1,-5 4 0,-4 3-147,-6 2 0,-4 5 0,27 14 1,-1 2-1,-1 3 0,-4 1 1,-1 3-1,0 2 0,1 1 0,0 3 1,0 1-157,2 2 1,-1 2-1,0 1 199,-2 2 0,0 2 0,2 2 0,-20 10 0,1 3 0,24-7 0,-1 2 0,0-1 0</inkml:trace>
  <inkml:trace contextRef="#ctx0" brushRef="#br0">27484 6790 9671,'-13'-46'0,"-1"0"0,-2-4 0,-2 0 0,-2 1 0,-1 2-181,3 4 1,-2 2-1,-20-24 1,-4 27-1,-5 10 61,-3 9 0,-15 1 1,-8 15-1,30 3 0,-2 2 59,-7 1 0,-2 2 0,-12 5 0,-1 1 0,0 3 0,-1 0 0,-6 3 0,0 0-241,-5 0 1,-3 2 0,22-2 0,-3 2-1,0 1 1,-3 0 0,-1 1 0,0 1-1,-3 2 1,-1 2 0,0 1 322,-5 2 0,-1 1 0,0 2 0,0 1 1,0 3-1,-1-1 0,19-7 0,-2-1 1,1 2-1,0-1 0,0 2 0,1 0 0,-1 0 1,1 1 81,1-1 1,0 1 0,-1 0-1,1 1 1,-4 0 0,-1 1 0,1 0-1,2 0 1,-12 8 0,2 0 0,1 1-1,1 0 1,0 0 0,2 1 52,5-2 1,0 0 0,2 1 0,2 2 0,2 1 0,2 1 0,7-4 0,2 1 0,2 1 0,-16 20 0,5 1-29,6 0 0,5 1 1,6 2-1,6 2 1,12-1-1,5 0 1,4-1-1,5 0-235,3 0 1,8 0 0,10 8-1,10-1 1,9-8 0,7-2 0,7 2-1,5-3-27,5-1 0,7-3 0,-12-20 0,4-2 0,2-1 0,4 0 0,3-3 0,1 0 1,3-2-1,2-2 0,2-2 30,5 1 1,1-3 0,2-2 0,-17-7 0,1-1 0,1-1 0,1-2 0,3 0 0,1-2 0,1-1 0,-1 0 0,0-2 0,0 0 0,0-2-1,0 0-46,1-1 0,-1-1 0,1-2 0,1-1 1,6-3-1,1-1 0,0-3 0,-1 0 1,-8-2-1,-1 0 0,-1-2 0,0-1 1,0-1-1,-1-1 0,1-1 0,-2-1 106,0 0 1,-2-1-1,1-2 1,0-1-1,3-5 1,0-3 0,0-2-1,-1 0 1,-4 1-1,-1-1 1,-1-1-1,0-1 1,0-2 0,-1-1-1,0-1 1,-1-1 68,1-2 1,-1-1 0,0-1-1,-2-1 1,0 0 0,-1-2-1,-1-1 1,-2 0 0,14-14-1,-3 0 1,0-1 0,-2 0-1,0 0 1,-2-1 103,-2 0 1,-1 0 0,-3-2 0,-2 0 0,-1-2 0,-4 2 0,-10 5 0,-2 2 0,-2-1 0,-2 2 0,-3 1 0,-2-1 31,9-21 0,-7 0 1,-10-2-1,-7 0 0,-10 7 1,-8 1-1,-6 1 1,-8 3-2,-7 0 1,-9 2-1,-16 2 1,-10 5-1,14 21 1,-4 2-1,-3 2 1,-5 0-1,-4 4 1,-2 1-64,-4 1 0,-3 3 0,-3 3 0,8 5 0,-2 2 0,-3 2 1,0 2-1,-3 2 0,-2 3 0,-1 2 0,-1 0 0,-4 2 1,0 1-1,-1 1 0,-1 2-97,13 0 0,0 1 0,-1 2 0,-1 0 0,1 0 0,-1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5110 10657 8163,'-84'-30'588,"4"4"0,3 7-171,7 6 1,2 6-1,-2 11 1,-8 8-1,34-1 1,0 3-346,-2 1 0,0 3 0,-5 6 0,0 2 0,0 0 0,-1 1 1,1 1-1,1 1-157,2 0 0,2 0 0,2 1 0,2 1 0,5-2 0,3 2 164,1 1 0,3 2 0,1 1 1,3 2-1,-14 41 0,11 2 0,11 3-370,11 0 0,19 1 0,13-5 0,15-1 118,-13-37 0,4-3 0,7-2 1,6-2-1,7-1 0,4-2 1,7-1-1,2-4 61,8 0 0,3-3 0,7 0 0,4-4 0,-27-9 0,1-2 1,0-1-1,4-1 0,0-1 0,1-1-120,-1 0 0,1-2 0,1-1 0,9-2 0,1-1 0,0-2 0,-2 0 0,-1-1 0,1-1 0,0-2 0,2-1 0,-1-1 196,1 0 1,0-2 0,-1-1-1,0 0 1,-1-2 0,-1-2 0,-4-1-1,0-2 1,-1 0 0,-1 0 0,-1 0-1,0-1-4,-1 1 0,-1-1 0,1-2 0,5-5 1,-1-2-1,0 0 0,-6 3 0,-2 0 1,0-1-1,0-1 0,-1 0 0,-1-2 264,-2 1 0,-2-1 0,1 0 1,2-4-1,-1 0 0,-1 0 1,17-14-1,-3 0 0,-3 1 0,-3 0-38,-3 1 0,-3 0 1,-8 0-1,-4 1 1,-7 6-1,-4 0 0,-7 3 1,-2 0 449,9-29 0,-16 7 1,-30 12-1,-17 1-224,-22 4 0,7 22 1,-5 4-1,-10 2 0,-3 3 1,-7 3-1,-4 2-488,-9 3 0,-4 4 0,23 2 1,-3 2-1,0 1 0,-3 3 1,-2 1-1,0 1 0,-1 1 0,0 1 1,0 0-556,-1 2 1,0 1 0,0 1-1,-2 1 1,1 1 0,1-1 0,4 0-1,0 0 1,2 1 630,1-1 0,1 1 0,0 0 0,1-2 0,-1-1 0,1 1 0,2 1 0,1 0 0</inkml:trace>
  <inkml:trace contextRef="#ctx0" brushRef="#br0">4906 5313 8208,'-39'-7'-119,"12"5"0,-3-3 0,4 6 1,3 8-1,-2 10 0,1 8-573,-4 6 0,-2 14 1351,-1 0 0,-4 9 0,4-2 1,8 2-54,9 3 1,7 2 0,10 4 0,8 0-441,10-2 1,14 6 0,8-11 0,6-4-154,4-3 0,6-11 0,-3-5 0,2-7-17,-1-7 1,-6-11 0,1-8 0,-3-11 189,-2-12 0,1-15 1,-3-11-1,-3-9-96,-5-5 0,-1-9 0,-2-5 0,-6-8-155,-16 39 1,0-1 0,7-38 0,-8 2 0,-8 10-250,-6 6 0,-13 7 0,-14 18 0,-10 11-66,-12 11 0,-15 13 0,-8 17 1,-5 14 47,38-8 1,0 3 331,-1 0 0,2 3 0,5 2 0,0 2 0,2 0 0,-1 0 0</inkml:trace>
  <inkml:trace contextRef="#ctx0" brushRef="#br0">7264 8268 8364,'-26'-18'0,"2"1"260,1 1 0,0-3 1,4 10-1,-2 0-222,2 4 1,-6 10-1,-1 9 1,-4 9 126,-1 8 1,0 17 0,1 0 0,4 5 67,5 1 0,5 9 0,7-4 0,11 1-239,12 1 0,10-2 1,15-1-1,6-8-34,6-6 0,15-2 0,4-11 0,9-6 18,5-6 1,3-12 0,-5-9 0,-3-12-330,-2-10 1,0-18 0,-13-9-1,-6-5 365,-8-3 0,-6-13 1,-14 4-1,-6-3 173,-8 3 1,-7-4-1,-13 14 1,-8 6-28,-14 7 1,-18 13-1,-17 13 1,-9 8-280,-8 11 1,33 8 0,0 4-1,1 3 1,1 3 118,-1 0 0,1 2 0,-4 4 0,1 1 0,2 3 0,1 0 0</inkml:trace>
  <inkml:trace contextRef="#ctx0" brushRef="#br0">5755 5658 8393,'-37'7'32,"2"7"1,6 9 0,4 12 0,4 7 246,0 7 1,0 14 0,6 1-147,-1 6 0,2-2 1,3 2-1,6-2 1,5-5-169,5-2 1,11-3 0,12-13-1,7-3 129,7-5 1,10-13 0,6-8 0,3-9-150,2-5 1,-2-18-1,-1-12 1,-6-14 37,-5-8 0,1-17 0,-10-1 0,1-7 23,-5-4 1,-6 1-1,-7-3 1,-9 1 23,-6 2 0,-4 9 0,-13 17 0,-10 7-42,-11 8 0,-19 14 0,-7 18 0,-12 7-363,-10 8 1,34 2-1,0 4 1,2 6-1,1 2 375,-1-1 0,1 2 0,-2 4 0,-1 2 0,0 5 0,1-1 0</inkml:trace>
  <inkml:trace contextRef="#ctx0" brushRef="#br0">8381 8063 8154,'0'-15'30,"0"-1"447,0 0-281,0 21 1,-9 2-145,-7 25-1,-1 3 1,-8 12 0,1 3 0,3 6 216,3 7 1,1 5 0,12-1 0,1 1-260,2-2 1,4 2-1,5-3 1,9-4-87,8 0 1,8-8 0,4-8 0,6-12-93,4-10 1,8-13 0,4-8-1,3-12-34,2-17 1,-2-20 0,-2-16-1,-30 29 1,-2-1 289,1-6 0,-2-1 0,0-1 0,-1-1 0,-3-2 0,-2 0 0,-2 0 0,-1 1 8,-2-1 0,-2 1 1,2-42-1,-9 15 1,-10 9 412,-12 9 1,-18 16-1,-35 11 1,-18 20-142,34 11 1,-2 5-722,-9 1 1,0 6 0,0 12 0,1 5 0,-4-1 0,1 1 0</inkml:trace>
  <inkml:trace contextRef="#ctx0" brushRef="#br0">24072 5596 8018,'-18'-9'0,"-1"-3"278,-2-2 1,-5-6 0,5 12 0,0-1-264,-2 4 1,1 3-1,-6 2 1,0 2-1,-4 3-110,-3 5 0,-7 11 0,6 6 243,1 2 0,2 10 1,1 4-1,3 8 66,2 7 1,5 3 0,8 3-1,3 3-73,6 1 0,5 10 0,7-2 0,9-5-159,8-5 1,13 4 0,5-12 0,3-6 89,2-6 0,4-15 1,0-10-1,-3-5-71,3-6 1,5-6 0,-4-15 0,-1-10-269,-2-7 0,-4-15 0,-1-8 1,-5-6 232,-6-8 1,-5-12-1,-14-2 1,-4-1 87,-5-2 1,-5-7 0,-7 16 0,-10 5-67,-13 6 1,-8 10 0,-15 12 0,-6 10-49,-9 13 1,-16 10 0,5 14 0,1 7-24,3 5 83,-2 16 0,19 5 0,-3 16 0</inkml:trace>
  <inkml:trace contextRef="#ctx0" brushRef="#br0">26226 7890 7994,'-37'-5'0,"1"0"85,1 1 1,3 4 0,4 7-1,2 9 1,-2 12 45,-2 12 0,-1 4 3,-1 13 0,6-1 0,2 4 1,1-1-1,6 4 143,4 3 0,6 4 1,9-2-1,3 4-295,6 0 0,10-4 1,9-9-1,8-3-212,9-2 0,16-9 1,2-10-1,1-8-31,-1-12 0,13-13 1,-4-16-1,3-10 363,-2-13 1,-2-8 0,-8-10 0,-4-7 32,-30 27 1,-1-2 0,-5-1 0,-1-1 0,-2 0 0,0-1 0,12-38 210,-9-1 0,-8 8 1,-8 4-1,-11 8-457,-12 7 0,-14 15 1,-12 9-1,-5 9-541,-9 10 652,-6 6 0,-3 10 0,1 1 0</inkml:trace>
  <inkml:trace contextRef="#ctx0" brushRef="#br0">24496 5564 8259,'-36'0'0,"1"0"0,5 0 145,7 0 1,11 11-1,2 8 1,-1 14 0,2 11-1,4 12 171,3 8 0,2-1 1,0 9-393,0 4 0,14 10 0,7-2 0,7-4-83,4-5 0,4-3 0,3-13 1,1-12 50,4-10 1,-1-11-1,3-15 1,-2-8 169,-1-6 1,6-15-1,-7-13 1,2-9 10,-2-6 0,0-13 1,-9-6-1,-5-5-72,-4-5 0,-8-1 0,-7-5 0,-4 3-27,-7 4 0,-7-4 0,-13 17 0,-8 3 116,-5 9 1,-19 11 0,-2 13 0,-5 9-140,-6 9 0,-4 14 0,3 11 1,3 10-1457,6 7 1505,5 22 0,13 1 0,3 21 0</inkml:trace>
  <inkml:trace contextRef="#ctx0" brushRef="#br0">27342 7843 8043,'-28'11'148,"-5"1"89,-5 5 1,-1 15 0,-4 15 0,-3 12 0,4 11-110,2 9 1,23-36 0,3 1 0,1 0-1,1-1 1,0 1 0,1 0-87,-8 41 1,13-38-1,2-1 1,-2 32-1,5 1-54,1-4 0,7 4 0,5-9 0,7-9-429,7-9 1,6-6 0,4-19 0,6-9 293,4-8 1,1-18 0,2-17 0,2-15 166,1-18 0,0-13 1,-27 29-1,-2-2 1,0-1-1,1-1 54,0-4 0,-1-3 1,-3-1-1,-2 0 1,-1 2-1,-2 1 1,-3 3-1,-2 2 213,8-40 0,-11 15 0,-9 9 0,-14 14-802,-13 9 0,-11 20 515,-13 8 0,-17 8 0,-10 3 0</inkml:trace>
  <inkml:trace contextRef="#ctx0" brushRef="#br0">8522 12401 7752,'-7'9'-1882,"-2"-2"1882,1-7 0,1 0 0,5 0 34,-3 0 1,1 0-35,-6 0 0,-1 0 0,-4 0 0</inkml:trace>
  <inkml:trace contextRef="#ctx0" brushRef="#br0">8491 12197 8728,'-33'14'0,"-4"-4"0,2-3 531,5 0 1,0 0-1,6 7 1,0 0-546,3 4 1,-2 15 0,0 5 0,-1 10-91,-4 4 1,0 11 0,0-2 0,3 2 243,3 3 1,2-1 0,10-4 0,5-3-159,3-4 0,14 7 0,7-14 0,8 0-25,6-3 0,11-6 0,3-8 1,9-6-277,5-8 1,-4-9 0,1-14 0,0-10 264,-2-13 0,3-14 0,-7-12 0,-3-5 224,-5-9 0,-7-5 0,-11-5 1,-7-4 19,-12 40 1,-2-1 0,2-39 0,-7 6 0,-1 10 303,-5 8 0,-15 8 0,-12 12 1,-7 8-377,-9 9 0,-3 15 0,-11 11 0,-4 15-652,-8 11 0,2 19 534,5-1 0,35-16 0,1 2 0,1 0 0,-1-1 0</inkml:trace>
  <inkml:trace contextRef="#ctx0" brushRef="#br0">8318 15073 8146,'-42'39'0,"2"3"175,1 3 1,10 8-1,8 1 94,3 2 1,4 1-1,4 6 1,4 0-475,5 0 1,8-7 0,5-4 0,7-3 89,7-2 0,2-8 0,2-8 1,0-10 237,3-9 1,3-5 0,-1-12 0,2-9 169,-2-12 1,-2-16 0,-1-5 0,-3-9-12,-2-5 1,1-7 0,-7-2 0,-2 2-112,-2 3 0,-8-5 1,-4 12-1,-5 4-14,-5 4 0,-6 11 0,-10 8 0,-6 10-246,-8 9 0,-11 5 0,-8 7 1,0 1-847,0 5 0,-4 2 0,7 8 935,6 0 0,-2 7 0,7 1 0</inkml:trace>
  <inkml:trace contextRef="#ctx0" brushRef="#br0">21430 5407 8389,'-31'-7'148,"0"-2"1,1-7 0,2 3-30,2 2 1,0 4-1,-6 7 1,-1 0-1,-2 2 59,-2 3 0,1 9 0,2 10 1,-1 4-190,-1 6 1,-6 13 0,7 2 0,5 3 245,7 2 0,8 16 0,4 0 0,6 3-162,3 4 0,11-2 0,8 2 0,11-2 57,7 0 0,14-3 1,-2-16-1,4-9-339,3-9 0,2-6 0,7-8 0,0-8-122,0-9 0,-2-19 0,0-11 1,-1-12 426,-1-12 0,4-9 1,-11-10-1,-3-4-50,-5-2 0,-2-1 0,-11-6 0,-6 2-50,-6 4 0,-10 3 0,-8 9 0,-9 3-110,-13 6 0,-16 17 1,-10 9-1,-9 8-266,-5 8 0,-7 12 0,-1 13 0,3 10 380,1 5 0,-4 15 0,-3 4 0</inkml:trace>
  <inkml:trace contextRef="#ctx0" brushRef="#br0">23710 8016 8145,'-42'-5'72,"4"-2"0,3 0-442,5 0 1,8 5-1,-3 13 1,1 11 425,-1 12 0,-3 6 0,-7 7 0,-1 2 0,1 3 440,1 6 0,8 3 0,4 4 0,4 1-364,9 2 1,6 0-1,5-5 1,5 0-59,8 0 1,15-9-1,15-5 1,10-9-346,7-7 1,10-7-1,0-15 1,1-8 4,2-6 1,6-22 0,-8-18 0,-35 14 0,-1-2 312,0-3 0,-1-3 0,0-4 0,-3-2 0,-3-2 0,-1-1 0,-1-2 0,-2 0 122,-1-2 0,-1 0 0,-2 1 0,-2-1 0,-6 3 0,-2 1 0,-1 2 0,-3 1 260,5-36 1,-15 11 0,-16 16 0,-13 12-456,-14 10 0,-15 14 0,-13 15 1,-4 9 25,-3 13 0,30-4 0,0 1 0,5 2 0,1 0 0</inkml:trace>
  <inkml:trace contextRef="#ctx0" brushRef="#br0">8601 12779 8423,'-21'31'-44,"2"0"-116,5 1 0,7-1 1,12 3 2,5 2 0,11 3 0,7 4 1,7-3-156,7-1 0,-2-4 0,0-7 0,-1-6 350,-4-4 0,2-6 0,-4-12 0,-4-2 111,1-3 0,-2-9 1,-2-10-1,-5-4-31,-3-5 0,-3-9 0,-1-2 0,-1-5 50,-3-3 0,-8-13 0,-2 2 0,-11-1-25,-8-1 0,-5 9 1,-8 5-1,-1 8 15,-4 6 0,-3 13 0,-9 8 1,-1 9-82,-3 5 1,-4 9 0,4 5-1,4 6 8,6 3 1,1 7 0,8-2 0,7 4 95,2 1 0,11 1-181,9-1 0,3 7 0,2 3 0</inkml:trace>
  <inkml:trace contextRef="#ctx0" brushRef="#br0">8758 14995 8119,'-31'33'0,"1"4"132,4 5 0,3 3 0,9 4 0,3 3 0,6 6-137,3 3 1,9 0 0,6-1-1,6-6-248,7-5 0,4-2 0,5-16 0,3-8 262,4-9 1,12-7 0,-7-12 0,2-9 134,0-13 1,-3-23 0,-3-8 0,-2-8 109,-3-11 1,-8-3-1,-8-2 1,-2-2 98,-5 0 0,-2-2 1,-15 18-1,-3 2-119,-6 1 0,-10 16 0,-9 7 0,-8 11-265,-9 10 1,-9 7-1,2 14 1,0 4 30,-1 6 0,-4 7 0,3 15 0</inkml:trace>
  <inkml:trace contextRef="#ctx0" brushRef="#br0">10833 5407 8279,'-40'0'93,"2"2"0,8 5 1,7 10-1,11 13 162,3 10 1,-1 12 0,5 8 0,1 6 0,6 9-383,8 7 0,4-7 1,18 4-115,6-2 1,8-7 0,8-4 0,7-7 80,5-6 0,8-18 1,-4-11-1,-1-10 72,1-9 0,-3-19 1,-6-14-1,-3-13 442,-4-10 1,0-12 0,-17 0-1,-4-1-75,-5-3 1,-6-15 0,-8 9 0,-3-4-239,-6 2 0,-15 0 0,-10 7 1,-8 3-91,-10 6 1,-7 13 0,-8 15 0,-4 10-155,-5 9 0,-6 13 1,-2 17-1,2 12 203,4 10 0,-3 12 0,11 4 0</inkml:trace>
  <inkml:trace contextRef="#ctx0" brushRef="#br0">13648 7985 8192,'-39'-13'116,"1"-2"1,3-3 289,9 1 0,12 10 0,3 9 0,-3 13 0,-3 13-346,-4 7 0,-7 21 1,2 3-1,-2 8-157,2 3 0,-1 1 0,10-3 0,5 2 127,3 7 0,7 2 1,11-4-1,8-4-119,6-1 1,10-3 0,9-12-1,4-6 64,1-5 1,5-21 0,2-4 0,2-12-133,4-14 1,-1-18 0,-1-23-1,-6-14 143,-3-9 0,-26 27 1,-1-1-1,0-3 0,-2 0 1,-1-2-1,-3 0 14,-1 0 1,-2-1-1,-4 1 1,-2 0-1,-3 3 1,-3 0-1,0 1 1,-2 1-1,-4-39 0,-18 9 1,-15 23-1,-11 15 0,-9 20 0,-17 12 0,-5 5 0</inkml:trace>
  <inkml:trace contextRef="#ctx0" brushRef="#br0">25471 10437 7882,'-28'0'792,"-1"0"-249,1 0 0,17 0 0,18 0 0,11-2-330,8-3 0,9 3 0,5-3 0,5 3 0,8 2-131,1 0 1,0 7 0,-9 3-1,-1 6-14,-2 5 1,-7-2 0,0 7-150,-7 2 0,0 2 0,-9 2 1,-5-1 139,-7 0 1,-5 6-1,-2 1 1,-2 1 161,-3-1 0,-4 6 0,-5-2 0,4 2-58,4-3 0,5 3 0,1-5 0,0-3-72,0-3 1,7 2 0,5-10 0,5-1-70,4-3 0,7-10 0,-2-6 0,4-3-953,2-2 0,11-14 0,6-9 0,4-10 931,1-9 0,5-17 0,-3-6 0</inkml:trace>
  <inkml:trace contextRef="#ctx0" brushRef="#br0">27326 9902 7840,'-54'25'0,"-5"11"0,-4 3 0,7 10 405,5 8 1,26-17-1,2 2 1,-3 5 0,1 1-1,-2 3 1,1 2-46,0 2 1,2 1 0,2 1 0,2 1-1,2-1 1,1 1 0,2-2 0,2 0-339,2-3 0,1 0 0,4-3 0,2-2 0,2 38 0,11-11-438,12-9 1,13-8 0,8-18 0,6-10 460,4-13 0,2-17 0,6-17 0,-3-15 188,3-13 1,-8-16 0,-3-13 0,-9-2-233,-7-3 0,-7 2 0,-15 5 0,-8 11 389,-6 12 0,-22 16 0,-16 14 0,-15 10-538,-11 15 0,-10 16 0,35-1 0,-1 4 148,-1 2 0,0 2 0,0 2 0,-1 2 0,-2 6 0,0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8255 13722 8029,'0'-9'342,"10"4"0,13 5 0,7 3 0,5 4-358,7 2 1,1-6 0,15 3-1,3-3-2,5 2 1,8-1 0,10 6-1,-39-4 1,1 1 40,2-1 0,1 2 1,0 0-1,0 1 1,2 0-1,0 1-104,-4 0 0,2 1 0,5 3 0,2 0 0,-3-1 0,0 0 0,4 2 0,0 0 97,1 1 1,1-1-1,2 1 1,0 0 0,0-1-1,0 0 1,4-2-1,1 0-4,5-2 0,0-1 0,2-2 0,1-1 0,2-1 0,1-1 0,-2-2 0,-1-1-153,-3-1 1,1 0 0,7-2-1,-1 0 1,-3-1 0,-1-1-1,-2-2 1,1-1 73,-1 0 0,1-2 0,0 1 0,-1-1 0,-5 0 0,0 0 0,1 1 0,-1 0-14,-1 1 0,1 2 0,0-1 1,0 3-1,-7 1 0,-1 2 81,0-2 0,1 2 0,0 1 0,0 1 0,-3 1 0,0 1 0,0 1 0,-1 2 0,2 1 0</inkml:trace>
  <inkml:trace contextRef="#ctx0" brushRef="#br0">14245 14020 7996,'-31'-21'167,"1"0"340,4 2 1,8 9-386,8 4 1,8 5-1,4 1 1,12 1 74,10 5 1,20 1 0,12 5 0,14-2-106,14 3 0,-34-7 0,3 0 0,4 0 0,3 0 0,4-1 0,1-1-89,6-1 0,1 1 0,9 1 0,1 0 0,-1-2 0,0-1 0,3 0 0,0 0-121,-1-1 0,2 0 0,-25-1 0,2 0 0,-1 0 0,-1 0 0,0 0 0,0 0 0,29 0 0,0 0 65,-28 0 1,-1 0 0,1 0 0,0-1 0,0 1 0,0-1 0,-1-1 0,-1 0 0,1-1 0,27-3 0,0 0 60,-1-1 1,-1 0-1,-25 0 1,1 0-1,-2 2 1,22 0 0,-3 1-1,-1-1 1,-2-1-71,-4 1 1,0 0 0,1 3 0,-1 0 0,-9 0 0,-2-1 0,-2 2-1,0 0-121,-2 1 0,-1 0 0,-4 3 0,-2 1 0,-1 2 0,0 1 0,-3 1 0,-1 1 183,42 12 0,-6 2 0,-1-2 0,3 3 0</inkml:trace>
  <inkml:trace contextRef="#ctx0" brushRef="#br0">20047 14005 7904,'-23'-44'33,"13"14"1,1-13 0,14 16-1,18 15 74,17 3-156,19 8 1,24-8-1,-34 7 1,3 0-170,6 0 0,3-1 1,6 0-1,2 1 1,6 2-1,2 0 0,3 0 1,2 0 278,-23 0 0,1 0 0,1 0 0,7 0 0,2 0 0,0 0 0,6 0 0,1 0 0,1 0 0,2 0 0,1 1 0,1 0 14,0 0 0,1 1 1,1 0-1,-16-1 1,1 0-1,1-1 1,0 1-1,1 1 1,0 1-1,1-1 1,0 0-1,1 0 1,0 0-1,0 0 1,0-1-65,0 0 0,-1 0 0,1 0 0,0 0 0,2-1 0,0 1 0,0-1 0,-1 0 0,-1 1 0,-1-1 0,1-1 0,-1 1 0,1 0 0,1 0 0,-1 0 0,1 0-53,0 0 0,1 0 0,0 0 0,1 0 0,4 1 0,2-1 1,-1 1-1,-1-1 0,-4 1 0,-1 0 0,0-1 0,0 2 1,-1-1-1,1 1 0,-1 0 0,0 0-43,-1 0 0,-1-1 0,1 2 0,1-1 1,4 2-1,2-1 0,-1 2 0,0-1 85,-6 1 0,-2 0 0,1 0 0,0 1 0,5 1 0,0 0 0,1 0 0</inkml:trace>
  <inkml:trace contextRef="#ctx0" brushRef="#br0">10739 12826 7954,'35'-42'0,"-4"2"-461,-1 1 0,3-3 1,1 4-1,-7-1 461,-2 1 0,-4-4 0,-7 4 0,-4-1 0,-6 1 173,-8 3 0,-13 2 0,-15 1 137,-8 1 0,-12 1 1,-8 2-1,-6 4-48,-7 1 1,-11 4-1,40 13 1,-1 1 0,-1 2-1,-1 1-175,0 0 1,0 2-1,-7 6 1,-1 2-1,-2 3 1,-1 1-1,-3 3 1,0 2-161,-2 0 1,0 2 0,1 3 0,0 0 0,-1 0 0,0 1 0,0 3 0,-1 1 122,-2 1 0,-1 1 0,-2 6 0,0 0 1,5-3-1,0-1 0,4 1 0,0 1 20,3-2 0,0 2 0,-2 4 0,1 1 0,6 1 0,1 1 0,3 0 0,2 0-16,4 0 0,2 1 0,4-5 0,2 1 0,5-1 0,2 1 0,-20 38-72,8 2 0,15 2 0,8 1 0,11 1-5,9-3 1,3-34 0,5-1-1,24 38 1,-11-40 0,3 0-9,2 0 1,4-2-1,7 0 1,4-3 0,6-2-1,3-3 1,4 2 0,3-1-136,3 0 0,3-2 0,9 1 1,3-2-1,-1-5 0,1-1 1,5 0-1,0-1 66,2 0 1,1-2 0,-23-6 0,2-2 0,0-1 0,1-2 0,2-1 0,-1-1 0,2 0 0,0-2 0,0-1-104,1-1 0,1 0 1,0-2-1,2 0 0,1-2 1,-1-1-1,0 0 1,-1-2-1,0-2 0,1-1 1,0-3-1,0-1 131,1-2 1,-1-2 0,1 0-1,2-3 1,0 0 0,-1-2 0,-3-2-1,-1-2 1,0 0 0,-1-1-1,1-1 1,-2 0 11,0-1 0,-1 0 0,0-1 0,1-3 0,1-1 0,-2-1 1,-3 1-1,-1-1 0,-1 0 0,-1-1 0,0-1 0,-2-1 96,0 0 0,-2-1 1,-1-2-1,-3 1 0,-1-2 1,-2 0-1,-3 0 0,-1 0 1,-2-1-1,1 0 0,-2-2 1,0 0 54,0-2 0,-1-2 0,-1 1 0,-3 0 0,-1-1 0,-2 0 0,14-22 0,-4-2 0,-5 1 0,-4-1 57,-4 2 1,-3 0 0,-3-5 0,-4-1 0,-5 6 0,-3 0 0,-4 4 0,-3 1-79,-2 3 1,-5 0 0,-9 3 0,-6 2 0,-3 3 0,-6 2 0,-5 1 0,-5 4 178,-5 1 0,-5 4 1,-18 1-1,-6 5 0,-1 5 1,-4 4-1,-7 2 0,-3 3-101,-4 2 1,-4 4 0,18 8 0,-2 3 0,-2 1 0,-4 4 0,-1 2 0,0 2 0,-3 4 0,-1 2 0,-1 2-683,18 0 0,-1 0 0,-1 3 0,1 2 0,-4 3 0,-1 3 0,0 2 0,1 1 534,-3 2 0,1 3 0,-1 0 0,0 0 0,-1 0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14638 4464 8306,'26'-28'0,"9"-4"0,16 1 31,14 3 0,5 11 0,-25 11 0,2 3 1,2-1-1,2 1 0,3 1 0,2 0 2,1 1 0,3 1 1,8 0-1,4 0 1,4 0-1,3 0 1,4 0-1,2 0-431,-26 0 0,1 0 1,1 0-1,4 0 0,0 0 1,2 0-1,4 0 0,0 0 1,2 0 389,6 0 1,0 0 0,1 0-1,-5 0 1,0 0 0,2 0 0,9 0-1,4 0 1,-1 0 0,-20 0 0,1 0-1,-1 0 1,1 0 0,1 0 0,-1 0-1,1 0 1,0 0-13,0 0 0,-1 0 0,1 0 1,2 0-1,7 0 0,2 0 0,1 0 1,-2 0-1,-2 0 0,-2 0 0,0 0 1,1 0-1,3 0 0,-1 0 0,1 0 1,1 0-72,-1 0 1,1 0 0,0 0 0,1 0 0,3 0 0,1 0 0,0 0 0,-1 0 0,-1 0 0,0 0 0,-1 0 0,1 0 0,0 0 0,1 0 0,0 0 0,-1 0 131,1 0 1,-1 0 0,1 0 0,1 0 0,-12-1-1,1 1 1,0 0 0,0-1 0,-1 1 0,12-1-1,-1 0 1,0 0 0,1 0 0,1 0 0,1 0 0,0-1-1,-1 1-4,0 0 1,-1 0 0,0 0 0,1 1-1,-15-1 1,1 1 0,0-1 0,0 1-1,-1 0 1,16 0 0,0 0 0,-2 0-1,1 0 1,-1 0 0,-1 1 0,0-1-1,-1 1-16,1 0 0,-1 0 0,0 0 0,0 1 1,1-1-1,1 1 0,-1 0 0,-1 0 1,-5 1-1,0 0 0,-2 0 0,0 0 1,-1 0-1,-2-1 0,1 0 0,-1 0-8,-3 0 1,1 0 0,-1-1-1,1 1 1,2-1 0,1 1 0,0-1-1,-3 0 1,13-1 0,-2 0 0,-1 0-1,-1 0 1,-1 0 0,-1 0-13,-5 0 1,-2 0 0,-1 0-1,-1 0 1,-2 0 0,-1 0 0,21 1-1,-3 0 1,-8 1 0,-2 1-2,-7 2 0,-2 1 0,-6-2 0,-2 2 0,-6 1 0,-1 2 0,-1 0 0,0 1 0</inkml:trace>
  <inkml:trace contextRef="#ctx0" brushRef="#br0">18129 4904 8056,'-63'7'0,"2"3"569,3 4 0,11 14 0,12 6 0,7 7-150,7 14 0,11 7-400,4 17 0,6-2-27,6-4 0,14 1 1,15-12-1,7-7 142,7-10 0,9-14 1,0-11-1,1-8-190,-1-7 0,6-22 0,-4-13 0,-1-14 42,2-15 0,-7-4 0,-28 26 0,-1-1 0,-2-1 0,-2-1-41,-2 0 1,-2-2-1,-2-3 1,-3-1-1,-2 2 1,-1-1-1,-2 0 1,-2 0-35,-1 0 0,-3 1 0,-6-40 0,-7 10 0,-7 8-60,-8 7 1,-9 13-1,-10 15 1,-8 10-23,-9 9 0,-8 19 0,2 14 0,5 8-168,4 8 1,3 7 0,10 6 0,8 1-795,9 5 1133,8-4 0,6 9 0,0-5 0</inkml:trace>
  <inkml:trace contextRef="#ctx0" brushRef="#br0">18254 5045 8385,'-8'-1'910,"8"9"1,12 20 0,5 7-844,4 7 1,6 4 0,-5 2 0,1 3-137,0 2 0,-2-8 0,-4-8 1,2-4-55,2-2 0,-5-6 0,-5-4 1,-1-4-333,-1-1 1,5 0 0,-4-2 33,4-4 1,7-3 0,2-9 420,1-3 0,3-11 0,4-8 0</inkml:trace>
  <inkml:trace contextRef="#ctx0" brushRef="#br0">18931 4810 8190,'5'-46'0,"0"4"67,-1 6 1,4 11 98,3 9 0,-4 22 1,-2 16-1,-3 13 280,-2 13 0,0 6 0,1 10 0,3 3-185,1 1 0,2 5 0,-3-5 0,3 0-64,1 2 1,1-12 0,3-1 0,-1-8-464,1-7 0,-3 2 0,1-9 0,1-5 160,-2-8 0,4-6 1,-2-6 105,3-4 0,9-5 0,1-1 0</inkml:trace>
  <inkml:trace contextRef="#ctx0" brushRef="#br0">19654 4841 8090,'-32'-24'282,"3"4"1,2 15-139,6 10 1,-3 22 0,-4 9 0,-5 6-381,-4 0 1,-5 2 0,6-6 0,1 1 472,1-1 0,3 4 0,1-5 1,4-2 228,5-2 1,5-2 0,6-1-383,5-4 0,6-3 0,8-8 0,10-1 0,9-3-133,11-6 1,4-3-1,5-2 1,-1-2-461,0-3 1,5-4-1,-1-7 1,-4 1-445,-3-1 1,-4 0 952,2 1 0,-4-8 0,-6-2 0</inkml:trace>
  <inkml:trace contextRef="#ctx0" brushRef="#br0">20110 4810 8082,'-11'15'1,"1"1"0,6 12 1,-1 7-1,3 7 127,2 7 0,0 8 0,2 1 0,2 1 422,1-1 0,5 1 0,-3-4 1,0-3-388,0-3 1,0 0 0,-3-14 0,1-6-527,-2-6 1,1-5 247,1-3 1,4-9 0,7-12 0,-2-15-1268,-4-12 1,4-14 1381,-3-11 0,3-10 0,1-3 0</inkml:trace>
  <inkml:trace contextRef="#ctx0" brushRef="#br0">20330 4652 8059,'10'-31'49,"1"0"1,1 8 0,11 5 0,6 8 325,6 3 1,14 3 0,0 11 0,4 9 165,1 9 0,3 6 0,-4 6 0,-4 5-68,-6 3 1,-6 6 0,-12-2 0,-10-2-101,-8 3 0,-8-2 0,-13 4 1,-16-3-245,-14-2 0,-22 5 0,-6-1 0,32-27 0,-2-1-291,-1 0 1,-1-2 0,-2-1 0,-1 0 0,-2 1 0,0 0-203,0-2 1,1-1 0,1-1-1,1-1 1,-5 0 0,1-1 0</inkml:trace>
  <inkml:trace contextRef="#ctx0" brushRef="#br0">11148 10861 8003,'0'-21'0,"0"0"-466,0 2 0,0 10 0,0 11 369,0 12 1,0 17 402,0 16 1,-7 22 0,-4 16 0,5-38 0,0 2 0,0 5 0,0 0 16,0 5 0,1 1 1,1 4-1,0 1 1,-2 7-1,-1 0-202,2-2 0,0 1 0,3 3 1,0-1-1,0-5 0,-1 0 1,3-1-1,0 1-109,3 0 1,-1 0 0,0-5 0,2 0 0,2-8 0,2 0 0,0-5 0,1-1-36,0-3 0,0-1 1,10 39-1,0-13 0,2-6-255,-2-6 0,-1-15 1,-3-4-1,1-10 145,0-9 0,-6-5 0,-1-8 0,0-8-470,0-8 1,-4-15 0,4-10 0,-1-13 602,1-10 0,0-3 0,1-9 0,-3-7 0</inkml:trace>
  <inkml:trace contextRef="#ctx0" brushRef="#br0">11698 10830 7931,'0'-32'-688,"0"1"0,2 1 515,3 4 1,2-2-1,5 5 1,-1 0 184,1 1 1,2 1-1,2 5 1,-1 0 171,1 1 1,-5-1 0,-1 2 0,2 3 60,2 6 0,7-2 0,2 2 0,1 2-78,4 1 0,2 2 0,5 0 1,5 2-35,7 3 0,8 4 1,2 4-1,11 0-116,7-3 1,-31-5-1,2-1 1,1 1-1,2 0 1,2-1-1,2-1-80,6 1 1,1-1-1,3-2 1,0 0 0,2 2-1,1-1 1,1 0-1,1-2-92,-1 0 1,2 0 0,15 0-1,1 0 1,-5 0 0,-1 0-1,4 0 1,0 0 143,0 0 1,2 0 0,-23-1 0,1-1 0,1 0-1,-1-1 1,1 0 0,1 0 0,0-1 0,1 0 0,0 0-100,3-1 1,0-1 0,1-1 0,2 1 0,1-1 0,0-1 0,1 2 0,-1-1 0,1 0 0,-1-1 0,1-1 0,0 1 108,1 0 0,0 0 0,1 0 0,5-2 0,2 0 0,-1 0 1,-6 1-1,-1 1 0,1-1 0,3-1 0,1 0 0,1 0-121,1 0 0,1-1 1,0 1-1,-1-1 1,0 1-1,0-1 1,1 1-1,-1-1 0,1 1 1,0-1-1,0 1 1,1-1 117,2 1 1,1-1 0,0 1-1,0 0 1,1 0 0,-1 0 0,1 1-1,-1-1 1,0 1 0,0 1-1,0 0 1,0 0-16,-3 0 1,1 1 0,1-1 0,-20 2-1,2-1 1,-1 0 0,1 1 0,19-2 0,-1 2-1,1-1 1,0 0 0,1 1 0,-1 0 6,-1 0 0,1 0 1,-1 0-1,-2 1 0,-1 0 1,1 0-1,-1-1 0,1 1 1,-1 0-1,0 0 0,-1 0 1,1 1 7,0 0 0,0 0 0,-1 1 0,-2 1 1,0-1-1,-1 1 0,-3 2 0,-1 0 0,0 0 1,-3 0-1,1 0 0,-2 0-65,-2 0 1,-1-1 0,0 2 0,1 2 0,0 2 0,-1 0-1,-5 0 1,-1 1 0,0 0 0,-1 1 0,0 0 0,-2 0 104,27 4 0,-2 1 0,-1 1 0,-2 2 0,-8-2 0,-3 2 0,-3 1 0,-3 1 61,-2 1 0,-1 0 1,-4 1-1,-1-1 0,-4-1 1,-1-1-1,-3 1 1,-1 1 18,-4 0 1,-1 1 0,37 19 0,-7-3 0,-8 4 174,-4 1 0,-12-3 0,0 4 1,-10 3-257,-5 2 0,-8 8 0,-6 3 0,-7 6 66,-7 5 0,-3 9 1,-2 9-1,0 3-37,0-42 1,0 2 0,-2 1 0,-1 1 0,0 5-1,-1 0 1,0 1 0,-1-1 157,-1 2 0,0 0 0,1 1 0,1 0 0,-1-2 0,0 0 0,-1-1 0,0 0-192,-1 0 0,0 1 0,-4 1 0,-1-1 1,0 0-1,-1 0 0,0 1 0,0 1 24,0 0 1,0 1 0,0 0 0,0 0 0,-3 4-1,-1 0 1,-1 0 0,1-1-19,-2 0 1,1 0 0,-1 3-1,1-1 1,2-5 0,1-1-1,0-3 1,0 0-13,2-4 0,0 0 1,-1 1-1,0-1 0,-9 34 1,1-8 1,-1-4 0,-3-8 0,3-8 1,0-8 312,0-6 0,3-6 0,4-8 1,-2-4-316,-3-5 1,2-5 0,-7-6 0,-2-4 112,-2-5 0,-6-2 1,-5-5-1,-2-4-107,-6-4 0,-9 0 0,1 2 0,-5 1 54,0-1 0,-8 0 0,-4 0 1,-4 1-15,-6-1 0,3 0 0,37 5 1,-1 1-1,0 2 0,-1 0-66,0 0 1,-2 1 0,-11-3 0,-1 1 0,4 2 0,1-1 0,-4 1-1,1-1-83,-1 1 1,-1-1-1,-6 1 1,-1 1-1,-1 1 1,0 0-1,-4 0 1,0-1 67,-2 0 1,-2-1-1,-2-3 1,1-1-1,1 2 1,0 0-1,-2-1 1,0 0 76,-1 0 1,-1 1 0,-5-2 0,-1 0 0,5 2 0,1 0 0,-2-1-1,0-1-128,1 2 1,0 0-1,-3-1 1,0 0-1,0 3 1,0 1-1,0-1 1,-1 0 58,26 1 0,-1 0 0,1-1 1,-2 1-1,1-1 0,-1 0 0,-2-2 1,-1-1-1,0 1 0,1 0 1,-1-1-1,-1 1-41,1 0 0,-1 0 0,-1-1 0,-8-1 0,-1 0 0,0-1 0,4-1 0,0 1 0,0-1 0,-2-1 0,0 0 0,1 0-154,-2-1 1,1 1 0,-1-1 0,-3 1-1,0-1 1,-1 1 0,2-1 0,0 1 0,-1 0-1,0-1 1,-2 1 0,1-1 226,-1 1 0,-1-1 0,0 1 0,0-2 0,1 0 1,0 1-1,1-1 0,1 1 0,0 1 0,1-1 1,0 2-1,1-1 72,1 0 1,0 0 0,0 0-1,-3 1 1,-1-1 0,1 1 0,2 1-1,0-1 1,1 2 0,0 0-1,0 1 1,0 1-38,1 1 1,-1-1 0,1 2 0,-2 1 0,1 2 0,-1-1 0,3-1-1,0 0 1,0 0 0,0 1 0,-1 1 0,1 0-17,-1-1 1,0 1 0,-1 1 0,-2 1-1,-1 1 1,1 0 0,3 2 0,1 0 0,1 1-1,0 1 1,0 1 0,1 0-67,2 0 0,1 0 0,-1 0 0,-3 2 0,-1 0 0,1 0 0,4-2 1,1 0-1,1 0 0,2 1 0,0-1 0,1 0 59,-26 3 0,3-1 0,2-1 1,1-1-1,9 0 0,1 0 0,5 0 1,2 0-59,3-1 1,1 1 0,3 0 0,1 0 0,9 1-1,2 1 17,1 3 0,2 0 0,-35 8 0,-1 11 0,-3-4 0</inkml:trace>
  <inkml:trace contextRef="#ctx0" brushRef="#br0">15314 12999 8028,'-54'-32'40,"5"3"0,-1 2 1,6 6-1,7 6 390,4 4 0,2 4 0,1 11 1,4 6-1,6 13-221,8 10 1,0 14-1,7 11-126,1 3 1,4 9 0,7 3 0,7 6-110,5 5 0,15-4 0,-18-38 0,1 0 0,20 35-250,1-9 1,7-2 0,1-14-1,4-4-54,1-10 0,-7-10 1,-4-18-1,0-8 161,0-11 0,-6-10 0,-3-17 0,-8-6 171,-6-4 0,-8-8 0,-6-4 0,-6-3 167,-8-2 1,-10-3 0,-5 1 0,-5 6 36,-6 3 0,-1 11 1,-6 8-1,4 6-206,1 5 0,-3 8 0,8 9 1,4 4-71,7 7 1,13 7-1,6 12 1,9 5 69,11 3 0,14 10 0,10 1 0</inkml:trace>
  <inkml:trace contextRef="#ctx0" brushRef="#br0">16714 13109 7863,'-44'12'0,"0"0"0,-34 11 0,15 1 65,21 8 1,19 8-1,14 11 1,2 3 0,6-2 287,4-3 0,6 7 0,7-7 0,1 3-435,4 2 1,5-3 0,13-7 0,6-4-280,6-2 1,13-8 0,1-11-1,5-7 117,5-6 1,0-24 0,0-10 0,-3-10 227,-2-11 1,-4-5-1,-8-11 1,-7-1-3,-8-2 0,-11-8 0,-11 5 1,-6-1 299,-4 4 1,-6 5 0,-10 6-1,-7 6-67,-8 7 0,-4 13 0,-9 12 0,-2 6-345,-2 8 0,0 5 0,6 7 0,1 9-347,4 8 0,3 4 477,8-1 0,6 9 0,2-3 0</inkml:trace>
  <inkml:trace contextRef="#ctx0" brushRef="#br0">17767 13124 8093,'-12'14'0,"-4"2"0,-1 3 49,-1 9 1,9 11 0,4 1 0,5 3-115,5 6 0,-1 7 1,6-2-1,1 1 265,-2-1 0,5-2 1,-4-5-1,6 0-250,5 1 0,3-5 1,8-4-1,-1-10-102,1-4 0,1-11 1,2-9-1,1-7 126,-1-8 0,-3-9 1,-4-20-1,-6-6 198,-4-6 0,-1-10 0,-11 2 0,-3-3 68,-1 7 0,-6 0 0,-6 8 0,-11 7-118,-7 5 0,-5 11 1,-4 4-1,-3 8-137,0 7 1,-4 5 0,7 5-1,4 7-411,5 8 1,7 4 0,11 9 0,5 4 425,3 5 0,16 3 0,3 2 0</inkml:trace>
  <inkml:trace contextRef="#ctx0" brushRef="#br0">19591 13344 7927,'-37'16'72,"9"7"0,-10 3 0,13 7 619,15 9 0,6 2-699,4 13 1,9-4 0,5 3-1,7-2 1,4-3-287,2-3 1,8-9 0,6-8-1,4-10 167,9-9 0,2-6 0,5-12 1,4-6 77,0-7 0,6-14 0,1-13 0,-1-6-50,-2-4 1,-12-1 0,-4-8 0,-8-1 213,-8-3 1,-4 7 0,-17 6-1,-8 3-27,-4 8 1,-18 6-1,-9 13 1,-10 7-133,-9 7 0,-3 7 1,-3 10-1,3 7-281,3 7 0,5 6 325,11 6 0,-4 8 0,6 1 0</inkml:trace>
  <inkml:trace contextRef="#ctx0" brushRef="#br0">21478 13203 9035,'-56'-5'-11,"3"-1"1,18 10 0,9 13-1,7 13 1,5 9-253,4 1 1,-4 3-1,3-4 1,-1 1 136,1 4 0,4-1 0,7 3 0,0-3 408,0 1 0,9 8 0,7-10 0,8-5-409,6-7 1,14-9 0,5-11-1,3-6 118,2-8 1,4-6 0,-4-15 0,-2-10 7,-3-10 0,0-13 1,-12-1-1,-4-6 186,-5-3 1,-7-5 0,-11 5 0,-6 1-63,-8 3 1,-13 11-1,-16 10 1,-11 11-223,-7 8 0,-6 10 0,3 10 1,-1 8-53,1 6 0,5 11 0,11 7 0,8 7 151,6 7 0,3 3 0,5 3 0</inkml:trace>
  <inkml:trace contextRef="#ctx0" brushRef="#br0">22437 13486 8615,'-16'21'0,"11"9"32,12 11 1,19 12 0,7-4-1,6-7-307,4-7 1,-4-7 0,-1-14 0,1-4 581,2-5 1,0-5 0,1-9 0,0-11-110,-2-15 0,3-16 1,-6-10-1,-2-9 91,-2-9 0,-20 36 0,-3-1 0,7-42 0,-6 1 33,-4-1 1,-4-1 0,-10 8 0,-10 11-43,-13 12 1,-22 15-455,-16 20 1,21 18 0,-2 6 0,-4 5-1,1 1 1</inkml:trace>
  <inkml:trace contextRef="#ctx0" brushRef="#br0">16981 15498 7903,'-25'-14'0,"6"2"-65,7 1 1,0 6-73,7-6 0,-1 10 353,6 1 1,9 1 0,7 10 18,8 1 1,20-3-1,12 1 1,12 1-192,11-2 1,-26-3 0,4 1 0,3-1 0,2-1 0,7 2-1,2 0-51,4 1 1,2 0 0,-19-2 0,1 1-1,2-1 1,3 0 0,0 0 0,2-1 0,3 0-1,0 0 1,2-1-145,5 1 0,1 0 0,1-1 0,1-1 0,1-1 0,0 0 0,1 0 0,-1 0 0,0-1 0,1 0 0,0 0 0,0-1 202,-1 1 1,1-1-1,-1-1 1,4 0-1,1-2 1,-2 0-1,-7 0 1,-1-1-1,-1-1 1,1 0-1,-1-1 1,-1 0 70,-2-1 1,0 0 0,0 0 0,1-3 0,0-1 0,-1 0-1,-4 1 1,0 1 0,-2-2 0,-1 1 0,0 0 0,-1-1-106,0 0 1,-1-1 0,0 0 0,22-3-1,-2 0 1,-9 3 0,-1 0 0,-8 1 0,-3 1-118,-6 2 1,-3 2 99,-4 1 0,-2 1 0,26-1 0,-4 0 0,-3 0 0</inkml:trace>
  <inkml:trace contextRef="#ctx0" brushRef="#br0">16965 14476 7837,'-29'-38'0,"2"5"328,6 5 1,9 14 58,2-2 1,11 12-362,-1 4 0,6 11 0,-3 15 85,2 11 1,2 10 0,-1 9-1,4 8 1,2 5 97,-1 0 1,8 10 0,-3-4 0,1-2-197,1-1 1,-1 1 0,2-5 0,2-3 34,-1-6 0,-3-6 0,-1-11 0,-2-7-789,-4-7 1,2-6 0,-6-6-682,-3 0 1422,-1-7 0,5-16 0,2-11 0</inkml:trace>
  <inkml:trace contextRef="#ctx0" brushRef="#br0">17075 14602 8188,'-19'-51'318,"3"4"1,8 5 0,20 14 0,14 2-677,12-2 0,13 0 0,3 2 1,0 5 280,1 4 0,2 8 0,-3 5 0,2 8 211,4 6 1,8 4-1,10 2 1,-33-8-1,1 0-140,6 0 0,1-1 0,3 1 0,2 0 1,0 0-1,1 0 0,2-1 0,2 0-156,1-2 1,1 0 0,4-1 0,0-1 0,0-2 0,0-2 0,2 1 0,0 0 123,-1 0 0,1 0 1,6 0-1,0 0 1,-4 0-1,1 0 1,-1 0-1,0-2-3,1 0 0,-1-1 1,2 3-1,-1-1 1,-7-3-1,0 1 1,0 0-1,1 0 0,-3 1 1,1-1 0,-3 0 0,-1-1-1,-1 2 1,-1-1 0,-3-1 0,-1-1 103,-2 1 1,-1-1-1,-5-2 1,-2-1 0,40-6-1,-4-7 182,-3-4 1,-4 4-1,-14-3 1,-3 1 15,-6 4 0,-10-4 0,-5 4 0,-6 3 145,-5 4 0,-3 9-222,-7-3 1,-8 13 0,-4 11 0,-8 13-4,-6 15 0,-11 15 1,-5 16-1,11-35 0,0 1-78,-1 4 1,1 0 0,2 1 0,1 1 0,2-3 0,1 0-1,1 0 1,2-1-39,0 0 1,1 1 0,3 4 0,1 1 0,-2-4 0,1-1 0,1-1 0,0 0 115,1 41 0,0-2 0,2-4 0,1-5-3,2-3 1,2 1-1,-3-3 1,1 0-348,-1 0 0,-10 12 169,-4 2 0,3-38 0,-2 2 0,-2 2 0,-2 1 0,-4 2 0,-3-1 0,-3 0 0,-1 1 0</inkml:trace>
  <inkml:trace contextRef="#ctx0" brushRef="#br0">8852 16331 7819,'-31'-14'442,"1"2"131,4 1-565,10 8 1,11-4 0,14 8 0,12 5 0,14 4-157,8 4 1,24 2-1,11 0 1,-32-8-1,3-1 270,5 1 0,3 0 0,9-1 0,1 0 0,7-1 0,2-2 0,5 0 1,1-2-264,4-1 1,3-1 0,-21 1-1,2-2 1,0 1 0,-3 0-1,0 0 1,1 0 0,3 0 0,0 0-1,0 0 144,2 1 0,0-1 0,0-1 0,1 0 0,0-1 0,0 0 0,-3 0 0,0 1 0,0-1 0,-1 1 0,0-1 0,1 1 21,1 1 1,0-1 0,1 1-1,-1 0 1,1 0 0,-2 0-1,-3 0 1,-1 0 0,-1 0-1,-2 0 1,0 0 0,-1 0-14,-1-1 1,-1 1 0,1 1 0,0 0-1,1 1 1,-1 0 0,22 1 0,-2 1-1,-3 0 1,-1 1-37,-4 0 0,-1 2 25,2-1 0,-2 2 0,-10 0 0,0 1 0,5 1 0,0 1 0,-1 1 0,-1 1 0</inkml:trace>
  <inkml:trace contextRef="#ctx0" brushRef="#br0">15000 5486 8281,'-37'-21'-5,"2"1"346,6 6 1,11 23 0,11 23 0,2 20 0,-2 16 0,0 18 262,3-36 1,1 1-618,0-5 1,1 2 0,1 15 0,2 0-8,-2-10 1,2-1-1,1 5 1,1-1-1,0-4 1,1-1-1,0-1 1,1-2-50,1 0 0,0-2 0,1 42 0,0-11 0,-2-4-217,0-3 1,1-6 0,-6-16-1,0-3 33,0-3 1,-6 0-1,-1-9 1,0-5-128,0-4 0,-3-8 0,3-7 1,-2-2 379,-3-4 0,-2-8 0,-2-4 0</inkml:trace>
  <inkml:trace contextRef="#ctx0" brushRef="#br0">14591 6476 8115,'-23'-32'-101,"6"11"154,-4 11 0,12 20 0,9 29 0,9 15 507,5 11 0,9 13 0,3-3 1,5-1-523,6-3 1,8-6-1,11-13 1,4-10 107,4-7 1,11-18-1,2-10 1,7-14-36,-40-1 1,0-4 0,2-8 0,0-2-1,2-4 1,0-3 0,-1-1 0,-1-2-226,0-2 0,0-1 0,-1 0 1,-1-1-1,1 2 0,0 0 114,-1-2 0,1 0 0,-4 2 0,0 0 0,4-5 0,-1-1 0,-5 5 0,0-1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23820 4763 8132,'-36'-67'-1,"-3"6"1,-1 10 158,-4 11 0,-13 9 1,-11 3-108,-13 2 1,-6 12 0,33 6 0,-2 0-1,-5 1 1,0 2 0,-6 0 0,-1 1-1,-7 1 1,-2 1-979,-4 0 0,0 2 0,-2 3 1,0 1 928,22-1 0,0 0 0,-1 1 0,1 3 0,0 2 0,0 0 0,-3 1 0,0 2 0,0 1 0,-4 2 0,1 1 0,-1 2 0,0 0 1,1 1-1,-1 1 24,-1 1 0,1 0 1,-1 2-1,1 2 1,0 1-1,1 0 1,5-1-1,0 1 0,1 0 1,3-1-1,0 2 1,1-1 37,2 1 1,1 0 0,-1 1 0,0 1 0,-1 0 0,3 1 0,-16 12 0,2 1 0,1-1 0,2 0 17,4-2 0,2 0 1,1 6-1,4 1 1,6-5-1,4 2 1,5-1-1,1 1-13,4-1 0,3 1 0,9 2 1,4 1-1,4-1 0,5 0 1,4 2-1,3 0-171,3-1 1,5-1 0,6 4 0,7-1-1,7-1 1,5-1 0,5 1 0,3-2 79,4 1 1,5-3-1,6-1 1,5-2 0,6-3-1,2-1 1,6-1-1,3-1-103,-23-11 1,2-1 0,1 0 0,4 1 0,1-2 0,0 0 0,5 0 0,1-1 0,0-1 0,2 1-1,0-1 1,2-1 90,0-1 0,1-1 0,2 0 0,3 1 0,3-1 0,-1-1 1,1-3-1,0-1 0,2-1 0,1 1 0,1-1 0,1 0-56,0-1 1,1-1 0,0-1-1,-2-1 1,0-2 0,0-1-1,1-1 1,1-1 0,0-2-1,0 1 1,1-2 0,-1 0 28,-20-1 1,0 0-1,0-1 1,0-1-1,21-3 1,0-1-1,-1-3 1,-1-3-1,-1-3 1,-1-1-1,-1-1 1,-2-1-1,0-2 48,-3 0 0,-2-2 0,1-2 0,1-3 0,-1-4 1,0-1-1,-4 0 0,-1-2 0,0 0 0,-2-2 1,0 0-1,-1-1 26,-2-1 1,-2-1 0,-1-1-1,-2-1 1,-1-1 0,-1-1 0,-3-1-1,-1 0 1,-1 0 0,-2 0 0,-1-1-1,-2 0 247,1-1 0,-1-2 1,-2 1-1,-3 2 1,-1 0-1,-2 0 0,12-19 1,-5 1-1,-5 2 1,-4 0 218,-4 3 0,-6-1 1,-7 1-1,-5 0 1,-6 5-1,-5 2 1,-6 3-1,-6 2-636,-6 3 0,-7 3 1,-14 3-1,-8 6 0,-17 1 1,-7 5-1,-9 2 1,-6 6-72,19 7 0,-2 3 0,-3 2 0,-7 2 0,-4 1 0,-1 3 228,-9-1 0,-1 3 0,-2 0 0,21 0 0,0 0 0,0 1 0,0 1 0</inkml:trace>
  <inkml:trace contextRef="#ctx0" brushRef="#br0">7972 13769 7899,'24'0'-205,"4"-2"0,-5-1 0,0-3-434,-1 3 0,1-4 605,-2 2 1,-3-1 0,2 5 556,-2-5-151,-9 5 1,-2-8-166,-7 4 0,-2 1 0,-2-6-121,-1-3 0,-12 5 0,1-3 0,-3-1-8,-4-2 0,-1-2 1,-11 1-1,-5-1-14,-8 0 0,-9 7 1,-3 4-1,-8 3-34,-10 2 1,-8 2 0,37 1-1,-2 1 1,0 2 0,-1 2 10,0 1 0,-1 1 0,-8 3 0,0 1 0,7-3 0,0 0 0,-3 1 0,0 1 9,2 0 1,0 2-1,-1-1 1,0 0 0,4 0-1,0 1 1,1 0 0,0 0 78,1 1 0,1 1 0,1 3 1,1 0-1,7 0 0,0 1 0,0-1 1,0 1-37,0 1 0,1 0 1,1 5-1,3 0 0,-21 20 1,9 4 19,8 3 0,10 0 1,8 7-1,10 1-104,8 2 1,11 8 0,10-1 0,11 3-120,12 1 0,-16-32 0,2-1 0,3-2 0,1-1 0,3 1 0,2 0 46,2 1 1,3-1 0,3-1-1,3 0 1,0 0 0,2-1-1,3-1 1,2-1-118,2-1 0,2-1 0,3-2 0,2-2 0,0 0 1,1-2-1,4-2 0,1-3 116,0-3 1,1-2 0,8 1-1,0-3 1,-3-5 0,0-2-1,2-2 1,2 0-42,1-2 0,0-4 0,-1-4 0,-1-4 0,-1-1 0,-2-3 0,-1-2 0,-1-2 21,0-3 1,-1-3 0,1 0 0,-3-3 0,-5-1 0,-2-2 0,0-2 0,-2-2 105,-4-1 0,0-2 0,-1-2 0,-1-1 0,-3-4 1,-2-1-1,-1 0 0,0-1 52,-4-1 0,-1 1 0,-3 2 0,-2-1 0,-2 0 1,-2-1-1,-3 1 0,-2-2 158,-1 0 1,-3-1 0,-5 3 0,-2-1 0,-2 1-1,-3 0 1,7-38 333,-9 1 1,-8 0 0,-18 1 0,-17-1-455,8 39 0,-3 2 0,-9 1 0,-5 4 0,-6-1 0,-5 3 0,-7 2 0,-4 2-224,-9 1 1,-3 3 0,-11 4 0,-3 3 0,26 9 0,-1 2 0,-1 2 0,-4 0 0,-1 2-1,-2 1 142,-2 1 1,-1 2 0,-2 2-30,-9 5 0,-1 4 0,0 0 0,4 0 0,2 1 0,-3 2 0</inkml:trace>
  <inkml:trace contextRef="#ctx0" brushRef="#br0">11997 14822 7994,'-16'-2'-279,"0"-1"186,1-3 1,4-4-1,1 3 35,-3-2 0,5-1 1,-3-4 441,-1 3 532,5-3-745,0 13 1,7 1 0,2 8 0,3 3-77,6-1 1,4 1 0,6 6 0,5 2 41,4 2 1,7 6 0,3-6 0,5-1-139,10 3 1,9 2 0,8 6-1,3-1 11,5-4 1,-31-11 0,2 0 0,0-3 0,1 0 0,2 1 0,2-1-23,3-1 1,1-1-1,5-2 1,1-1-1,3-1 1,2-1-1,0-2 1,1-1-98,3-1 0,2 0 1,5-1-1,0 0 1,-2-1-1,-1 0 1,2-1-1,0 0 119,2 0 1,0-1-1,-22 0 1,1-1-1,-1 1 1,25 0-1,-1 1 1,3 0-1,1 0 59,-3 1 0,0 0 0,-24 1 0,0 0 0,0 0 1,27 0-1,0 0 0,-2 1 0,1 0 10,0 1 0,0 1 0,-4 3 0,0 2 0,-1 2 0,0 1 1,-1-1-1,0-1-65,-1 0 1,0 0 0,7-1 0,-1 0 0,-6-1 0,-1 1 0,-1 0 0,-1 0 23,-2 0 1,0 0 0,5-1 0,0 0 0,-7-2 0,-1 0-1,-2-1 1,0-1-80,-1 1 1,-1-1 0,-2-2-1,-1 0 1,-3 2 0,-2-1 0,0-1-1,-1 0 34,-2-1 1,1 0 0,2 0 0,0 0 0,-8 0 0,-1 0 0,-2 0 0,0 0 17,-4 0 0,0 0 0,0-3 0,-1-1 1,37-5-1,-3-1-78,-4-1 1,-16 2 66,-1-1 0,-9-2 0,-7 7 0,-6 1 0,-2 2 0</inkml:trace>
  <inkml:trace contextRef="#ctx0" brushRef="#br0">26210 6256 7969,'-19'21'0,"1"0"0,5-2-560,-1-2 1,5-1-1,0 0 492,2-1 1,2 1 50,5 0 1,7-7 0,3-4 272,4-3 1,-3-8 0,-1-1-1,4 0 86,5 0 1,1-5 0,6 2 0,2-4-47,2-2 0,8-1 0,4-3 0,3-2 67,2-3 0,6 4 1,1-3-1,0 1-254,0 4 0,-7 1 0,-6 3 0,-3 1-381,-3 3 0,2-3 1,-4 6-1,-5-3-87,-4 1 0,-3 1 0,-5-3 0,-2 1-290,-4-1 0,3 3 1,-8-1 648,-2-3 0,-1-1 0,-4-1 0,-3 1 0,-5 3 0,-9-3 0,-2 6 0,1-3-265,3 1 0,-4-3 0,0-4 388,2 1 1,3-3-1,4 10 1,3-1 622,2-1 0,-5 8 1,1 1-313,-3 11 0,-1 15 0,-1 20 0,2 8-191,3 11 1,-3 9-1,4 12 1,4-40-1,0 1-32,1 1 0,-1 0 1,-6 42-1,7-3 1,1-1-101,3 0 1,-5-2-1,-1-9 1,0-5-309,0-3 1,-5-9 0,0-4 0,-6-5 80,-3-5 0,1-5 0,4-13 0,0-6-452,0-6 0,1-8 0,-1-1 0,0-6-916,0-8 1,1-15 1483,-1-5 0,-7-18 0,-1 0 0</inkml:trace>
  <inkml:trace contextRef="#ctx0" brushRef="#br0">26320 6963 7969,'-15'-14'0,"-3"2"330,-3 1 0,11 6 0,1-5 330,11-3 0,20-2 0,18-5 0,11-2-708,7-3 0,17 1 1,-5-4-1,1 3-1697,1 3 1,1-6 1744,-4 2 0,6-4 0,-4-2 0</inkml:trace>
  <inkml:trace contextRef="#ctx0" brushRef="#br0">27358 6209 8413,'0'-23'369,"9"0"1,6-5 0,10 4-454,5 1 0,6 2 0,1 5 1,-2 1-475,-2-1 1,-9 0-1,-3 0 1,-5-1 557,-5-4 0,-4 4 0,-7-4 0,-7 3 0,-2 2 0</inkml:trace>
  <inkml:trace contextRef="#ctx0" brushRef="#br0">27484 5847 8043,'-21'0'0,"0"0"0,2 2 241,1 3 0,4 9 0,2 10 0,3 4 77,2 6 1,2 7 0,5 0 0,0-1-112,0-4 1,2 3 0,3-1 0,5-1-85,4-4 1,2 0-1,0-10 1,-2 0 101,-4-1 0,4-2 1,-5-8-1,1-3-2640,1-2 1513,-8-2 1,4-7 0,-8-3 0,-5-4 692,-4 0 1,-4-3 0,-2 7 521,1 1 0,-1 4 1,2 7 19,3 9 1,-1 7 0,5 10-1,0 4 439,0 5 1,-3 3-1,4 4-396,3 3 1,-4-1 0,2 3 0,1-1 0,2-5-140,2 3 1,0-6-1,0-4 1,0-3-132,0-3 0,0-4 0,0-4 0,0-6-548,0-4-412,0-8 0,0-28 0,0-16 253,0-6 1,2-11 0,3 5 0,6-4 265,3-3 0,3 5 0,3-1 1,2 6 262,3 7 0,-1 11 0,4 5 0,-3 5 406,-3 6 0,5 5 1,-5 10-1,1 5 568,0 4 1,3 9 0,-5 3 0,-4 4-306,-4 1 1,-1 1 0,-7-1 0,-1 1-372,-3-1 1,-8-1-1,-3-2 1,-6-4-289,-5-1 1,-9-2-1,-6-5 1,-1-2-848,-1-4 0,-1-3 1,-5-7 347,3 0 0,6-7 0,0-3 0,7-6 171,7-5 1,5 2 0,6-6 0,4 1 0,5-1 80,1-3 0,12 6 0,4 2 540,1 8 1,7 0-1,1 7 1,-1 1 1028,-3 3-1123,4 8 1,-8 1 0,2 10 0,-5 3-118,-3 5 1,-8-3 0,3-1 0,-5-1 27,-1 0 1,0 5 0,0-5 0,0-1 1,2-5-315,3-4 1,11-13 0,10-14-1,4-8-641,1-6 1,6-8 905,0-4 0,7-11 0,-4-2 0</inkml:trace>
  <inkml:trace contextRef="#ctx0" brushRef="#br0">28144 6130 8799,'11'-16'312,"-1"1"0,0 1 0,10 1 1,2 5-620,5 1 1,11 1-1,-8 6 1,-1 0-332,-1 0 0,-3 0 1,3 0 737,-2 0 0,-9 2 0,-1 3 205,-9 6 1,-12 8 0,-7 2-1,-7-2-39,-8-1 0,5 1 1,-1-2-1,2-3 98,0 0 0,5-7-285,6-1 0,10-5 0,3-2-355,11-5 0,11-2 1,-3-8-1,1 0 75,0 0 0,3-1 1,-5-2-1,-2-2 94,-1 2 1,-10 1 170,-2 2 0,-6 8 0,-7 4 24,-9 8 0,-2 4 0,-6 8 1,0 2-1,1 3 247,0 5 0,2 3 0,5 3 1,1-1-188,-1 1 0,6-1 0,1 1 0,2-3-279,3-3 0,4 2 0,4-7 0,3-1 128,2-3 1,1-1 0,6-2-54,-1-4 1,1 2 0,0-5 0,-2 2 0,-2 3-146,-1 2 0,-8 2 0,2 2 0,-3 2 464,-2 7 0,-7 2 0,-3 3 0,-4-1 164,-2 1 1,0-1 0,0-1-212,1-4 1,6-3 0,4-8-122,3 1 0,4-7 0,3-6 0,5-8-522,4-11 1,7-1-1,2-9 1,0 0 0,0 1-253,-4 4 0,-2 5 792,-1 6 1,-7 5-1,-4 13 1,-5 10 239,-5 6 1,-4 15-1,-7-8 1,1 2-37,-1 1 1,0-3 0,0 0 0,1-1 443,-1-4 0,0-5-602,0-10 1,6-4-1,1-11 1,2-6-534,4-11 1,3-19-1,5-9 1,5-5 95,4-6 0,4-6 0,5-6 1,8-3-92,-12 35 1,2 0 0,25-35 0,3 7 0,0 6 110,-2 10 1,9 3 0,-9 18 0,2 6 457,0 6 0,-2 10 1,0 6-1,0 6 55,0 8 0,-1 5 0,-4 5 1,-6 5-47,-3 3 0,-3 8 1,-4 3-1,-6 4 71,-8 5 0,-5 8 1,-9 3-1,-5 3-157,-9 0 0,-13-2 0,-15-11 1,-5 1 7,-3-6 0,-11-4 0,3-12 0,3-3-7,1-5 1,5-10 0,9-6 0,7-3-13,7-2 0,13-7 1,11-4-1,11-4-220,14-6 0,19-2 0,27-5 0,16 2-94,-32 11 0,2 2 0,3 1 1,3 1-1,6 0 0,1 0 1,1 0-1,0 1 202,1-1 0,1 1 0,8-1 0,-1 1 0,-7 2 0,-1 0 0</inkml:trace>
  <inkml:trace contextRef="#ctx0" brushRef="#br0">25220 10185 7852,'-56'16'0,"7"0"0,10 1 200,13 4 0,12-2 1,5 7-1,-1 2 0,0 0 1,-6 0 325,-2-2 0,4-6 0,-7-1-786,4-7 0,1-3 0,0-6 0,1 3-150,-1-3 0,7-3 0,4-5 217,3-6 0,9-3 0,7-1 0,9-3 211,8-3 0,17 4 0,0-4 0,5 3 342,1 3 0,7 1 0,-1 3 1,1 6 15,-5 3 0,-6 4 0,-4 3 0,-6 7 2,-9 8 1,-8 4-1,-12 9 1,-8 2-113,-6 2 0,-15 12 0,-12-2 0,-6 0-39,-4-3 0,-2 1 0,-6-5 0,1 0-759,0-3 1,0-11 0,0-5-1,1-3-2325,4-3 2857,-3-6 0,12-2 0,-6-7 0</inkml:trace>
  <inkml:trace contextRef="#ctx0" brushRef="#br0">25031 10452 8997,'16'11'0,"1"-2"706,4-2 1,4 5 0,10-2 0,3 4-783,4 2 1,10 0-1,-8-2 1,-2-4-792,-2-5 1,-5 2-1,-7-1 1,-4-3 511,-1-1 1,-7-2 0,-7 2 453,-2 3 1,-2 0 0,-7 11 70,-3 6 0,-11 10 1,-10 6-1,-4 8 1,-3 1 263,-4 4 0,4 4 1,-5-2-1,1-4-154,0-6 0,6-4 0,8-10 1,4-2-362,5-6 1,9-4-1,1-3 1,8-3-270,6-6 1,11-5 0,5-5 0,4-6 131,2-3 1,4-3 0,3-1 0,-1 1 528,1 3 0,-5 8 1,-6 1-1,-3 5 294,-2 5 0,-2 6 0,-7 12 1,-4 6-113,-5 6 1,-12 9 0,-8-2 0,-12 3-369,-8 2 1,-5 1 0,-7-3 0,0-3-583,0-5 1,0-8 0,-1-8 0,3-10-1087,3-8 1543,-3-3 0,4-21 0,-6-5 0</inkml:trace>
  <inkml:trace contextRef="#ctx0" brushRef="#br0">25031 11254 7852,'16'10'0,"1"-1"0,4 0 1054,5 0 1,6-1 0,3 5 0,3-5-1996,2-1 1,1 4 0,2-6 940,-1-1 0,-7-10 0,3-2 0</inkml:trace>
  <inkml:trace contextRef="#ctx0" brushRef="#br0">25880 10814 7914,'24'-28'693,"8"-4"1,15-8 0,16 4-1,7 1 53,1 2 1,-1 8 0,-9 4 0,-3 5-1702,-5 6 0,-12 3 0,-6 7 0,-7 0 732,-7 0 1,-10 12-1,-8 6 1,-6 6 29,-8 9 0,-8 4 0,-5 8 0,-3 1 301,-1 3 0,-5 7 1,9-2-1,-1-2 100,4-3 1,6-2-1,4-14 1,6-5-144,3-3 0,2-4 0,2-7 1,3-4 155,6-5 0,8-5 0,4-5 1,1-5-191,4-4 0,0-13 1,2-2-1,-2-4-533,0-8 0,5-2 0,-5-8 0,5-3-513,4-4 1,-1-17 1014,-4 7 0,6-10 0,2 6 0</inkml:trace>
  <inkml:trace contextRef="#ctx0" brushRef="#br0">26949 10311 7914,'25'-40'73,"-6"5"1,-5 7 492,-4 7 0,-1 3 1,3 4 274,-1 4 1,-6 5-657,5 10 0,-6 5 1,1 11-1,-5 6-247,-5 2 0,-6 10 1,-10 3-1,-5 5-75,-3 5 1,-3 8 0,1 4 0,-3-3-118,-2 0 1,3-1 0,-4-3 0,5-6 54,6-7 0,-2-1 0,7-8 0,4-5 19,5-7 1,-1-11 0,6-3-442,-1-2 1,2-2-190,-4-5 709,6 0 1,-2-7 0,6-4-1,0-3 92,0-1 1,1-8 0,4-3-1,6-6 96,3-4 1,7-3-1,2-4 1,1 2 121,4 3 0,2 7 1,3 6-1,2 1 307,2-1 0,-1 8 1,-3-1-1,2 8 66,2 3 1,0 2 0,-8 5 0,-1 1-202,-1 5 1,-8 2 0,0 10-1,-5 3-208,-4 5 1,-6 4-1,1 3 1,-5 2-238,-5 1 0,-4 13 0,-8-1 1,-2-1-116,-2-4 1,-7-2-1,1-8 1,-2 0 147,-3-3 0,1-9 0,1-2 0,4-7-854,5-7 1,0-5 884,5-5 0,-3-11 0,10-8 0</inkml:trace>
  <inkml:trace contextRef="#ctx0" brushRef="#br0">26839 11002 7902,'14'-10'0,"-2"1"0,-1 2 0,1 4 0,0 8 0,-1 7 0,-6 7 797,-3 8 1,-4 4 0,-3 4 0,-6 2-404,-3-2 0,-7 1 1,-1-3-1,-1-3-288,0 0 0,-3-7 0,5-2-106,2-4 0,-6-8 0,1-2 0</inkml:trace>
  <inkml:trace contextRef="#ctx0" brushRef="#br0">26792 11223 7902,'26'10'0,"2"-1"0,5-1 710,7 1 0,8 0 0,2 3 1,3-1-97,-3 1 0,3 0 0,-4 0 0,-4-1-1259,1 1 0,-8-5 0,0-2 0,-1-5-942,0-5 1587,-1-11 0,-4-8 0,-1-8 0</inkml:trace>
  <inkml:trace contextRef="#ctx0" brushRef="#br0">28034 10531 7815,'23'-16'846,"6"2"1,10 2-1,-1 3-1111,1 2 0,-3-3 0,-6 5 1,-2 1-263,-2 2 0,-12 2 0,0 2 0,-7 2 527,-9 1 0,-12 14 0,-10-1 0</inkml:trace>
  <inkml:trace contextRef="#ctx0" brushRef="#br0">27751 10908 8219,'-30'18'284,"4"-8"1,14-8 0,17-9 0,14-9-186,9-8 0,11-1 0,3 3 0,1 2 22,-1 6 1,2 9-1,-7 2 1,-4 6 15,-5 8 0,-7 4 0,-11 6 0,-5 5 89,-3 4 0,-4 7 0,-1 0 1,-4-3 22,-2 0 1,0-3 0,-3-1-1,4-4-129,1-5 1,1-4 0,8-3-562,3-3 1,4-11 0,7-14 0,1-9-196,4-8 1,2-13 0,3-3 0,-3-9-163,-1-5-1,1-14 1,5-7 798,-15 36 0,0 1 0,14-39 0,-12 38 0,1 0 0</inkml:trace>
  <inkml:trace contextRef="#ctx0" brushRef="#br0">28443 10107 7815,'9'-30'339,"-4"4"0,2 6 0,-2 15 45,-2 10 1,-1 29 0,-2 16 0,-2 18-111,-3 16 1,4-32 0,0 3 0,-1 3 0,-1 1 0,2 2 0,1 2-124,-1 5 1,2 0-1,2-1 1,2-1-1,2-2 1,2-1-1,2-4 1,1-1-90,-1-4 0,2-1 0,2-1 0,0-1 0,13 33 0,3-6-466,1-8 1,6-11 0,-10-18 0,0-12-1762,2-11 2165,-1-10 0,3-28 0,-1-7 0</inkml:trace>
  <inkml:trace contextRef="#ctx0" brushRef="#br0">28852 9918 7790,'-56'37'0,"14"-1"0,23 27 0,34 5 0,2-22 0,3 1 0,4 1 0,1 0 0</inkml:trace>
  <inkml:trace contextRef="#ctx0" brushRef="#br0">25125 13659 8034,'0'-82'0,"0"7"-387,0 8 1,-7 10 0,-5 13 468,-7 2 0,-14 7 0,-16-2 0,-16 4 0,-17 2-75,34 14 1,-2 2 0,-9 2 0,-2 0-1,-6 0 1,-1 2 0,-5-1 0,-2 3 19,-5 1 1,-3 2 0,23 2 0,-2 1 0,-1 1 0,-2 2 0,-1 0 0,0 2-1,-2-1 1,0 2 0,-1 0-131,-2 1 1,0 1 0,-2 2 0,-2 0 0,-1 1 0,0 1 0,3 2 0,0 2 0,1 0 0,0 0 0,1 0 0,1 1 149,2-1 1,1-1 0,-1 3-1,-4 3 1,-1 2 0,1 0 0,8-2-1,2 1 1,0 1 0,0 1 0,1 0-1,0 0 7,2 0 0,1 0 1,1 2-1,1 1 0,1 1 1,1 1-1,-21 12 0,2 2 1,6 0-1,3 1 22,4-1 1,3 0 0,4 0 0,3 0 0,7 1 0,4 1 0,4-1 0,3 1 1,5-1 0,4 0 0,-4 42 0,22 0 0,17 5-75,1-44 1,6-1-1,9 3 1,7-1-1,5-1 1,4-1-1,6 3 1,4-1-17,8 4 1,2-2-1,8-1 1,3-1-1,-22-16 1,2 0-1,1-2 1,3 1-1,1 0 1,1-2-122,2 1 1,0-1 0,2 0 0,4 3-1,3 0 1,0-1 0,-1-3 0,1-1 0,1 0-1,2 0 1,1-1 0,0 0 77,3 0 0,0-1 0,1-1 1,0-2-1,0-1 0,1-1 1,3 0-1,0-1 0,1-2 1,1 0-1,0-1 0,1-1 12,-20-3 0,0-1 0,0 0 0,1 0 0,0 0 0,1-1 0,0 1 0,-1-1 0,-1-1 1,0 1-1,0-1 0,0-1 0,21 1 0,1 0 0,-1-2-74,-1-1 0,0-1 0,1 0 0,-19-1 0,0-1 0,0 1 1,0-1-1,-1-1 0,0 1 0,1-1 0,-1-1 0,0 0 0,0-1 1,0 0-1,0-1 104,0-1 1,0-2 0,0 0 0,-1 0 0,20-4 0,-1-1-1,-1-2 1,0-1 0,0-2 0,-1-2 0,-2 1 0,0-2 0,0-1 29,0-2 1,-1-1-1,-1-2 1,-2-1-1,-1-1 1,-1-1-1,-3-2 1,-1-2-1,-1-1 1,-2 1-1,-2-2 1,0 0 31,-2 0 1,-1-2 0,-1-1 0,1-4 0,-1-2-1,-1-1 1,-4 1 0,-1-1 0,-1 0 0,-2-1-1,-1-1 1,-1 0 44,-2-1 0,-2 0 1,-1-1-1,-6 1 0,-1 0 1,-2-1-1,13-23 0,-3-1 1,-5-1-1,-4 0 49,-4-2 1,-5 0-1,-7-3 1,-8 0-1,-9 5 1,-6 0-1,-5 0 1,-6 1 2,-6 1 0,-8 1 1,-15 0-1,-11 4 0,9 24 1,-5 2-1,-4 3 1,-7-2-1,-4 2 0,-3 2-169,-8 0 1,-5 3 0,-3 3 0,11 7 0,-3 3 0,-1 1 0,-3 2 0,-6 1 0,-2 2 0,-1 1 0,-2 2 0,14 3 0,-1 0 0,0 2 0,-1 0 0,-1 1-351,-5 0 1,0 1 0,-2 1 0,0 1-1,0 2 1,10 2 0,-1 1 0,0 1-1,-1 1 1,1 1 0,-1 0 373,0 1 0,1 0 0,-1 1 0,0 0 0,0 1 0,-1-1 0,-1 1 0</inkml:trace>
  <inkml:trace contextRef="#ctx0" brushRef="#br0">22075 15262 7882,'0'-31'5,"2"1"0,3 5 199,6 10 1,-1 1 0,4 9-1,5 5 1,2 10 0,2 16-1,-4 16 393,-1 14 1,-4 14 0,-2 17-389,-6-41 1,-2 1-1,2 40 1,-2-38-1,0 2-151,0 0 1,-1 1-1,2-3 1,1-1-1,-3 2 1,1-2-1,-1-2 1,1-1-165,3 41 0,0-8 0,-4-20 0,2-8-244,-1-6 0,-4-7 0,-5-13-102,-6-8 0,-3-14 0,-3-16 0,-2-7-624,-2-5 0,0-20 1076,5 4 0,-7-21 0,-1-1 0</inkml:trace>
  <inkml:trace contextRef="#ctx0" brushRef="#br0">22390 15136 8002,'-13'-24'460,"-2"3"1,-5 10-1,3 25 1,-2 11-156,-2 11 0,-7 8 0,0 7 0,-7 3-352,-7 4 0,-9 4 1,1-7-1,2-1-273,5 0 0,8-2 1,-2-6-1,6-6 320,5-9 0,-4-6 0,5-10 0</inkml:trace>
  <inkml:trace contextRef="#ctx0" brushRef="#br0">22169 15325 9264,'25'-16'0,"10"13"0,14 15 320,12 12 0,18 8 1,-1 4-1,-38-15 1,0 0-321,1 1 0,-1 2 0,-4 2 0,-1 2 0,0 0 0,0 0 0</inkml:trace>
  <inkml:trace contextRef="#ctx0" brushRef="#br0">7736 12213 8210,'-31'5'339,"1"2"141,4 2 1,5 3-1,10 11 1,6 10-304,3 12 0,2 20 0,0 17 1,1-35-1,0 0 0,1 3 1,-1 0-317,2 1 0,0-1 0,3-1 0,0 0 0,3 38-65,-1-8 0,5-8 0,-8-9 20,-2-5 0,-1-10 1,-4-10-1,-3-6-180,-5-4 1,-10-5 0,-2-8 0,-3-3 363,-3-6 0,-15-17 0,-6-6 0</inkml:trace>
  <inkml:trace contextRef="#ctx0" brushRef="#br0">7091 13093 9086,'0'45'0,"4"-3"0,6-5 767,11-4 1,19 6 0,11 1 0,7 0-707,6-3 0,6-6 0,-3-7 1,-3-8 206,3-9 1,-3-9 0,-2-8 0,-3-15 3,0-13 1,11-16 0,-36 19 0,-1-2 0,3-1 0,1-2-81,3-5 1,0-1 0,2 0 0,0-1 0,-1-4 0,0-1 0,2 0 0,0 0-1414,1-3 0,-1-1 1,1 0-1,0-1 1221,0 2 0,1 0 0,1 1 0,0 0 0,-1 1 0,-1 1 0,3 1 0</inkml:trace>
  <inkml:trace contextRef="#ctx0" brushRef="#br0">20754 13046 8505,'-50'71'0,"26"-33"0,2 1 303,1 3 0,2 4 0,3 11 0,4 4-558,3 1 1,2 2-1,2 10 1,2 2-1,3-1 1,1 0-1,1 2 1,0 0-779,0 1 0,1 0 1,5 2-1,0 0 1051,-3-6 1,0-1 0,4-2 0,-2-2 0,-4-10 0,-1-1-1,1-4 1,0-2 194,0-3 0,1 0 0,-3-1 0,-1 0 0,6 36 0,-5-2 162,-1-2 0,7-5 1,4-3-1,3-6-170,2 1 1,8-6-1,7-7 1,10-3-45,4-6 0,16-8 0,7-1 1,9-4-252,7-6 0,-41-12 0,1 0 0,5-2 0,0-1 0,2 1 0,1 0 63,3 2 0,0 0 0,5-2 0,1 1 0,1 0 0,0 0 0,2 0 1,1 0 56,0-1 0,1 0 0,14 3 0,1 0 0,-2-2 0,1-2 0,6 3 0,3-1-95,-28-4 1,1 0 0,0-1-1,1-1 1,0-1 0,1 0 0,1 1-1,0 0 1,1 0 0,-1-1 0,1-1-1,0 0 27,1-1 1,1-1 0,0 0-1,4 0 1,2 0 0,-2-2 0,-2-1-1,-1 0 1,0-2 0,0 1 0,-1 0-1,0-2-14,-2 0 0,0 0 0,1-1 0,2-2 0,2 0 0,-2-1 0,-3-1 0,-1 1 0,0-1 0,0 0 0,-1 0 0,1-1 34,1 0 1,0 0-1,-1-1 1,0 2 0,0 0-1,-1 0 1,-1-1-1,0 1 1,0-1 0,-1 0-1,0 0 1,-1 1 0,-1-1 0,0 1 1,0 0-1,4 0 0,1 0 1,-2 1-1,21 0 0,-2 0 1,-1 2-1,-1 0 113,-3 1 0,0 3 0,-1 2 0,0 3 0,-9 1 0,-2 0 0,-1 2 0,-2 0 34,-1 1 0,-1 0 0,-4 0 0,-1 0 0,-2-1 0,-2 0 0,-4-1 0,0 0 172,40 5 1,-1-8-1,-16 1 1,-2-8-81,-4-6 0,6-13 0,-10-10 0,-1-13-85,2-10 1,-7-12-1,-25 31 1,-2-3-1,1-2 1,0-1-281,1-3 1,0-2 0,4-10-1,-1-1 1,-3-3 0,-1-2 0,3-5-1,-1-2-87,2-5 1,-1-2-1,-10 21 1,-1-1 0,0-1-1,0 0 1,-1-1-1,0 1 1,-1-2 0,-1 1-1,0-1 140,0-2 0,0 0 1,-2 0-1,-1 4 1,0-1-1,-1 1 1,5-25-1,0 1 1,-2 7-1,0 1 3,-2 7 0,-2 0 0,-3 3 0,-2 3 1,-4 14-1,-1 3 0,0-37 487,-2 10 0,0 11 0,0 7 0,-2 9 78,-3 5 0,1-2 0,-6 5 1,-3 2-241,-1 2 0,-7 3 0,-1 2 1,-4 4-142,-8 1 0,-9-1 0,-13 6 0,-5 4-174,-9 0 1,-18 6 0,40 3 0,-1 1 0,-4-1 0,-1 1 94,-3 0 0,-3-1 0,-10 0 0,-2 0 0,-4-3 0,-1 0 0,-5 0 1,-2-1-47,25 2 1,-1 0-1,-1 0 1,-3-1-1,0 0 1,-2-1-1,-5-1 1,-2-1-1,0 1 1,-2 0-1,-1 0 1,-2 0 54,-3 1 0,-1 0 0,-3 1 1,16 2-1,-1 0 0,-2 1 0,0 1 1,-3 0-1,-1 2 0,-1 0 0,0 0 1,-3 0-1,-1 0 0,0 1 1,-1 0-128,-2 0 1,-2 0-1,0 1 1,-3 1-1,7 0 1,-1 1-1,-2 1 1,-1 1-1,1 0 1,-3 0-1,1 0 1,-1 1-1,-1 0 1,0 1-1,13 0 1,-1 0-1,-1 0 1,1 1-1,-1 0 1,0 1 90,-3 0 1,1 1-1,-1 0 1,-1 1 0,1 0-1,-2 2 1,-3 1 0,-2 0-1,1 2 1,-1 0 0,-1 1-1,1 1 1,12-2 0,-1 0-1,0 1 1,0 1 0,0 0-1,0 0 1,0 1 0,-1 0-1,0 1 1,0 1 0,0-1-1,0 1 1,0 1-1,-1 0-415,1 1 1,-1 0-1,0 0 1,0 1 0,0 1-1,0 0 1,0 1 423,-1 3 0,0 0 0,0 1 0,0 1 0,0 0 0,1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12720 4165 8044,'54'-33'0,"16"0"0,17 17 0,-36 11 0,0 1-79,0 2 1,3 1 0,17-2 0,4 1 0,5-1 0,1 0 0,-21 2 0,1-1 0,2 0 0,5 0 0,1 0 0,1-1 0,2 0 0,0 0 0,1-1-10,1-1 0,0 1 1,2-1-22,8 0 1,2-1 0,-1 1 0,-8 0 0,0 0 0,1-1 0,9 1 0,2 0 0,1 0 0,-23 1 0,2 0 0,-1 0 0,0 0 0,1 0 0,-1 1 0,1-1 0,-1 1 111,1 0 0,-2 0 0,2 1 0,1-1 1,7 1-1,2 0 0,0 1 0,-2-1 0,-5 2 1,-1 0-1,0 0 0,0 0 0,1 0 1,1 0-1,0 0 0,-1 0-59,0 0 0,-1 0 0,0 0 0,2 0 0,4 1 0,2 1 1,0-1-1,-2 1 0,-3-1 0,-2 1 0,0 0 0,0 0 1,1 0-1,0 0 0,0 0 0,0 0 123,1 1 1,0 1 0,0-1 0,1 0 0,1-1 0,0 0-1,1 0 1,-2 0 0,-3 1 0,-1-1 0,0 0 0,0 0-1,-1 0 1,-1 0 0,0 1 0,1-1 19,-3 0 0,0 0 1,0 0-1,1 1 0,3-1 1,1 0-1,0 0 0,-1 0 1,16 2-1,-1-1 1,0 1-1,0-2 0,-1 1 1,0-1-140,-2 0 0,-2 1 0,0-1 1,-3-1-1,-1-1 0,-1 0 1,-5 2-1,0 0 0,-2 0 1,-4-2-1,-1 0 0,-1 0 181,26-3 0,-3 0 0,-6 3 0,-3-1-129,-10-2 0,-3 1 0,-2 0 0,-2 2 0,-7 0 0,-1 0 0,-1 0 0,0 0 0</inkml:trace>
  <inkml:trace contextRef="#ctx0" brushRef="#br0">4812 6712 7907,'-7'-9'-612,"5"2"710,-5 0 1,9 5-6,3-3 0,-2 3 0,8 2 28,1 0 0,2 2 1,2 1-1,-1 4-33,1 2 1,2-4 0,1 6 0,4-1-5,1-1 0,8 0 0,4-6 0,1 2-19,1-1 0,2-2 0,9-2 0,2 0-37,1 0 0,8 0 0,-4 0 1,1 0 7,1 0 0,0 0 0,5 0 0,0-2 9,-1-3 0,7 3 0,0-5 0,0 2-24,-5-1 0,8-1 0,-9 4 1,1-4 19,1-2 0,3 4 0,0-4 1,0 1-35,2-1 0,-5 5 0,5-1 1,-4 2 1,-3-3 1,9 5-1,-9-6 1,1 1-115,1 1 1,8-5-1,2 3 1,-1-2 93,-3-3 0,3 0 0,-4-1 0,-1 5-9,1 1 0,4-4 0,-4 4 0,-1 0 26,1 0 1,2 2-1,-6 3 1,-1-1 5,1-3 0,1-1 0,-3 4 1,3-4 39,1-2 1,2 4 0,-4-4 0,2 1-32,-1-1 0,-3 5 0,1-1 0,1 2 19,2-3 0,-5 5 1,-5-5-1,0 5-15,-2 1 1,3 0 0,-7 1 0,-1 3-9,-2 1 1,-2 6-1,2-6 1,2 0-33,1 2 0,7-5 0,-1 3 0,2-3-17,-3-2 1,4 0-1,-3 0 1,3 0 4,2 0 1,-2 0 0,-1 0-1,-3 0 56,3 0 0,-4 0 0,1-2 1,1-1 11,-2-3 1,3 1 0,-5 5 0,2 0-39,4 0 1,-5 0-1,1 0 1,0 0 7,0 0 0,0-2 0,3-1 0,-1-2-8,2 1 0,-1 1 0,0-1 0,-3-1-5,-2 1 1,4 3 0,-6 1 0,-1 0 44,-2 0 0,-2 0 1,0 0-1,1 0-16,-1 0 1,0 5 0,0 2 0,0 0-26,0 0 1,-1 3 0,-1-3 0,-1 2-42,0 3 1,10-3-1,-7 0 1,0-1 14,-3 1 1,5-5 0,-6 1 0,1-3 14,1-2 1,1 5 0,1 0 0,-2-1-3,-3-3 0,2-1 0,-6 0 0,1-1 66,-1-5 1,1 5-1,-4-5 1,1 5-5,-1 1 0,-1-2 0,-1-2 0,2-1-34,1 2 0,1 1 0,-6 0 0,-1-1-17,-4-3 1,9 1 0,-3 3 0,1-1-21,0-2 0,-3-2 0,-2 3 0,-4-1 13,-1 1 0,5 3 1,-4-1-1,3-1 30,-1-3 1,-7 1 0,2 5-1,-4 0-2,-1 0 0,5 0 0,0 0-11,-2 0 1,-6 0-1,-3 0-2,2 0 1,-5 2 0,0 1-19,0 3-19,-5 6 0,5-9 0,-5 6 32,3-2-1,-3-2 0,6-5 36,-2 0 251,-5 0 159,13 0-608,-5 0 1,-2 0 0,-9 2 159,-12 3 0,-22 11 0,-13 8 0</inkml:trace>
  <inkml:trace contextRef="#ctx0" brushRef="#br0">14245 6601 8060,'11'-13'-173,"-1"2"1,4 6-1,5 3 1,8 4 16,2 3 0,4-1 1,2 6-1,4 0 253,1-1 1,4 5-1,6-5-10,3 0 1,6 3 0,2-7 0,7 0 86,6 2 0,13 0 0,-1 6 1,-40-8-1,2 0-90,1 1 0,2 0 0,4 1 0,1 0 0,0 1 0,0 0 0,2 0 0,1 0-162,2 0 1,1-1 0,0 1 0,1 0 0,3 0 0,1 0-1,3-1 1,0 0 59,2-1 0,1-2 0,9 0 0,2-1 0,0-2 1,1-2-1,4 1 0,1-1-125,-29-1 0,1 0 0,0 0 0,2 0 0,1-1 0,0 0 0,1-3 0,0 0 0,1 0 0,-1 0 0,0-1 0,1-1 28,1 0 1,1-1 0,0 0 0,3 1-1,1 0 1,-1-1 0,-4 1 0,-1 0 0,0 0-1,0 0 1,-1 1 0,0-1 103,-2 2 0,0-1 0,1 1 0,6-1 0,2 0 0,-1 0 0,-4 1 1,-1 0-1,1 1 0,0 0 0,1 0 0,0 1 106,0-1 1,0 0 0,-1 1 0,0-1 0,0 1 0,-1 1 0,-2-1 0,0 0 0,1 1 0,-1 0 0,1 1 0,0 0-6,1 0 1,1-1 0,0 1-1,2 1 1,1 1 0,-1-1-1,-4-1 1,-1 0 0,0-1 0,-2 1-1,0 1 1,-1-1-17,0 1 1,-1-1 0,0 0 0,27-3 0,0-1-1,-4 3 1,0-1 0,-3 0 0,-1 0-305,-3-2 1,-1-1 0,-6 1 0,-2 0 229,-7 1 0,-1 0 0,-2 1 0,-1 1 0,-7 2 0,0 2 0,0-1 0,-1 0 0</inkml:trace>
  <inkml:trace contextRef="#ctx0" brushRef="#br0">4623 7623 8284,'-23'-52'162,"7"1"177,9 6 1,13 6 0,4 15-110,4 8 0,7 7 0,2 9 0,1 0-46,4 0 0,7 14 0,4 9 0,1 10-333,4 9 1,-1 11 0,1 4 0,-4 3 294,-2-3 1,4-4 0,-3-13 0,-1-9 98,1-8 0,4-13 0,-1-8 0,5-11-54,6-12 0,3-20 1,10-14-1,-30 23 1,2-2-191,3-5 0,1-1 0,0 4 1,0-1-1,1-2 0,0-1 0,-2 3 1,0-1-454,-2 2 1,1 1 0,2-2-1,-1 0 1,-4 5 0,-2 0-1,31-28-930,-3 5 0,-5 4 1382,-11 9 0,4 9 0,-4 7 0,-7-2 0,-5-2 0</inkml:trace>
  <inkml:trace contextRef="#ctx0" brushRef="#br0">4403 8928 8992,'-54'15'0,"10"3"0,14 3 0,15 5 457,6 4 1,4 8 0,8 4-372,8 3 1,1 8 0,14-1 0,2-1-1,2-4 137,1-5 0,6-4 0,1-10 0,2-7 43,4-10 1,1-9 0,4-9-1,4-11-101,4-12 0,10-10 0,3-10 0,-35 23 1,1-1-317,2 0 1,-1 1 0,2 0-1,-1 1 1,1-2 0,-1 0-1,-1 1 1,-2 0-729,28-24 0,-2 4 1,-9 4-1,-1 3 879,-2 1 0,-9-5 0,-2 4 0</inkml:trace>
  <inkml:trace contextRef="#ctx0" brushRef="#br0">4104 10782 8055,'16'9'196,"3"5"0,5 7 149,8 4 1,6 2 0,3 8-1,6 2-217,2-2 1,5-4-1,0-4 1,2-8-22,3-7 1,1-5-1,1-7 1,-2-2 8,1-3 1,4-11 0,-4-10 0,4-5-505,4-6 0,6-1 0,-4-4 0,-1 5-607,1 4 0,-2-4 636,-5 1 0,7-8 0,2 4 0</inkml:trace>
  <inkml:trace contextRef="#ctx0" brushRef="#br0">4450 12433 8165,'7'24'-39,"3"-3"1,18 2-1,9-2 1,7-2 89,3-1 1,18-3-1,4-1 1,5-3 846,3-6 0,5-5 1,2-7-1,-1-11-763,-40 5 0,0-3 0,3-3 0,1-2 1,3-5-1,1-2 0,1-3 0,-1-1-357,2-3 1,1-2 0,3-5 0,1-2-1,2-3 1,0-2 0,3-3 0,-1-2 221,0-2 0,1-2 0,0 0 0,0-1 0,0 2 0,0-1 0</inkml:trace>
  <inkml:trace contextRef="#ctx0" brushRef="#br0">19827 8362 7853,'-32'0'347,"1"0"1,15 0-1,13 0 1,17 0-1,17-2 567,14-3 1,11 1 0,11-6-551,1-2 0,7-2 0,-2-4 0,1-1-129,-6-2 0,4 0 0,-15 5 0,-3 1-411,-3-1 1,-11 6-1,-3-1 1,-6 1-1308,-4 1 1,-5-5 0,-8 3 1482,-3-3 0,3-1 0,-6-1 0</inkml:trace>
  <inkml:trace contextRef="#ctx0" brushRef="#br0">20534 8126 7857,'-5'42'0,"0"-2"223,1-1 1,3 10 0,1-1-1,3 7 572,8 4 0,-6 6 0,9-1 0,-6-4-561,-4-5 1,3-2 0,-2-8 0,-1-5-399,-3-8 0,-2 3 1,-3-7-1,-1-2-1135,1-2 1,-3 3 1298,2-6 0,-7-8 0,3-6 0</inkml:trace>
  <inkml:trace contextRef="#ctx0" brushRef="#br0">20314 8739 8301,'-30'5'1143,"4"1"0,14-6 43,17-6-924,11-6 0,15 10 1,3-3-1,1 2-105,1-3 1,6 5-1,-5-5 1,-2 5-449,-2 1 1,-7 0 0,-1 0-1,-3 1-706,-2 5 0,-3-3 1,-3 8 996,-3 1 0,2 2 0,-4 2 0</inkml:trace>
  <inkml:trace contextRef="#ctx0" brushRef="#br0">20314 9038 9325,'-31'26'0,"3"-2"785,7-1 1,7-7-1,16-7 1,3-2-754,5-4 0,22-1 0,8-2 0,5-2 150,6-3 0,5-9 0,-2-9 0,0-1-595,0-4 1,4-2-1,-4-1 1,0-1-1367,0 1 1,4-6 1778,-5 0 0,6 1 0,-3 4 0</inkml:trace>
  <inkml:trace contextRef="#ctx0" brushRef="#br0">21635 8252 8997,'0'-16'943,"0"9"1,0 9-1,0 12-928,0 10 1,0 8-1,0 6 1,0 9 201,0 9 0,0 7 0,0 5 1,0 4 519,0-1 1,0 5 0,0-7-569,0 3 1,0-2 0,0-2 0,0-10 0,0-10-240,0-6 0,0-3 0,-2-10-222,-3-2 1,-6-15 0,-8-19 291,-2-18 0,-7-18 0,4-13 0</inkml:trace>
  <inkml:trace contextRef="#ctx0" brushRef="#br0">21493 8566 7857,'-7'23'1314,"-1"-6"0,-6 4 0,1-1-327,3 1 0,-1 3 0,-4 9 0,-1 2-919,0 2 1,1 5-1,-1-6 1,0-2-829,0-7 1,1 1 0,1-7 0,1-3 759,3-6 0,7-5 0,-4-7 0</inkml:trace>
  <inkml:trace contextRef="#ctx0" brushRef="#br0">21886 8692 7811,'0'30'542,"0"-4"0,14-2 0,9-3 0,7 5 490,1 4 1,4 7-1,-10-2 1,-1-4-1595,-3-3 1,-3-9 0,-3 1 0,1-8-192,0-7 0,-1-3 0,1-4 1,0-3 752,0-6 0,6-17 0,3-5 0</inkml:trace>
  <inkml:trace contextRef="#ctx0" brushRef="#br0">22877 8189 7820,'-16'-7'798,"14"5"1,8-3 0,6 3-223,4 2 0,-6 6 1,1 0-1,1 1-331,2 0 1,2 0-1,-1-3 1,1 3-258,0 2 1,-1-4 0,3 5-1487,3 3 0,-4 1 1498,4 1 0,-3 1 0,-2 0 0</inkml:trace>
  <inkml:trace contextRef="#ctx0" brushRef="#br0">22798 8535 7820,'-45'14'1533,"3"-4"0,12-1 0,13-6-1428,5 3 1,15 4-1,6-5 1,12-1-147,10-2 1,11-2 0,0-2 0,2-2-239,-2-1 1,3-7 0,-5 3 0,2-1-164,0-1 1,-7 3 0,2-5 0,-4 3-209,-2-2 1,-4 3-1,-3 0 1,-1 2 51,-4 4 0,-2-4 854,-1 1 0,-9 6 0,-7 9 1,-10 3-120,-10 6 1,-9 10 0,-10 1 0,-1 6 704,-4 0 1,-11 11 0,-7 1 0,1 2 74,0 0 1,-2 1 0,9 1-479,-2 0 0,13-11 0,1 5 0,8-3 0,8-5-12,5-4 0,6 2 0,4-11-393,6 1 1,12 3 0,10-9 0,13-3-1,10-6 17,6-3 1,8-2-1,3-5 1,5-1-583,0-5 0,0-8 0,-3-8 0,-3-1-195,-2 0 0,-9-3 0,-6 2 1,-4-3 67,-4 0 1,2-7 0,-12 8 0,-3-4 366,-6-1 0,2 1 0,-5 2 0,0 4 100,-4 1 548,-3 2 1,-2 20 0,0 8 0,-2 10 162,-3 9 0,3 11 1,-3 5 871,3 3 1,2 4 0,0 2 0,2 3 0,3 0-604,5 0 0,4-1-1761,2-6 0,0 0 972,-1 0 0,8-7 0,2-1 0</inkml:trace>
  <inkml:trace contextRef="#ctx0" brushRef="#br0">25518 7686 7813,'-1'-19'0,"-3"1"0,-1 4 480,0 9 0,10 10 0,0 15 0,0 8 173,2 10 0,-5 6 1,3 3-1,-3-2-386,-2-3 1,0 3 0,0-4 0,0-3-261,0-6 0,-2-3 1,-3-8-1,-5-2-641,-4-1 1,-2-9 0,-2-4 0,-1-5 73,-2-5 1,0-6-1,7-12 1,2-6 15,2-6 1,6-14-1,-1 0 1,5-5 375,5-6 1,9 6 0,7 2-1,0 5 410,2 5 1,-6 5 0,4 13-1,-3 8 379,-3 9 0,1 5 0,2 8 0,1 6-51,2 9 0,1 17 0,-1-1 0,4 5-75,-1 0 1,6 7 0,-6-8 0,3-2-163,-1-4 1,-7-4 0,4-1-1,-2-4-266,0-5 1,0-10-1,-6-6 1,1-3-119,0-2 0,0-2 0,-2-5 0,-2-11-421,-2-11 0,-1-3 0,3-8 1,-1 0 202,1-2 1,2 0-1,2 12 1,-2 4 66,-4 5 0,4 11 0,-3 4 1,1 6 518,-2 6 1,3 4 0,-8 13 0,0 7-51,2 5 1,-5 3-1,5-3 1,-2 2-42,0-3 0,0 0 0,-3-5 0,2-2-875,1-7 0,7-4-457,-1-5 0,3-11 0,1-13 0,1-7 1106,0-12 0,6-13 0,3-11 0</inkml:trace>
  <inkml:trace contextRef="#ctx0" brushRef="#br0">26729 7387 8274,'-2'23'0,"-1"5"0,-4 5 1000,-2 4 0,0 14 0,-1-1 0,5 6-687,3 2 1,2-2 0,0 1 0,0-4-288,0-4 0,0-9 1,-2-4-1,-1-4-405,-3-6 0,1-3 0,5-8-675,0 1 554,-7-7 0,7-11 1,-2-14-1,6-8-226,-1-6 0,-1-8 1,-2-4-1,0-3 525,0-3 0,0-2 0,-2 1 0,-1 2 295,-2-4 1,-1 11 0,6-4 0,2 6 8,3 1 0,6 0 0,10 8 523,5 3 0,9 5 0,2 10 1,-1 6-1,3 3-131,3 2 0,-2 7 1,0 5-1,-3 8-121,-8 6 0,-1 3 0,-10 5 0,-6 2-93,-3 6 1,-6-2 0,-10 2-1,-8 0 18,-10-2 0,-10 4 0,-5-7 0,-4-2-284,-5-2 0,1-4 0,4-1 0,2-3-588,-2-2 1,6-8-1,1-6 1,6-2-447,4-4 0,7-3 0,9-6 1,8-8 1018,6-6 0,20-22 0,10 1 0</inkml:trace>
  <inkml:trace contextRef="#ctx0" brushRef="#br0">27185 7466 8502,'45'-21'0,"1"0"0,-3 2 603,1 1 0,5 4 0,-9 4 0,0 5-152,-3 3 0,2 2 1,-5 2-1,-2 1 79,-4 2 0,-9 8 0,2-3-1121,-3 4 1,-10-3 0,-4-3-304,-8-1 1,-4-1 0,-10-6 0,-1 0 155,-2 0 1,0-2 0,5-3 737,0-6 0,1-10 0,-1-3 0</inkml:trace>
  <inkml:trace contextRef="#ctx0" brushRef="#br0">27578 7340 7813,'0'-10'395,"0"-1"0,-7 32 0,-3 7 92,-4 11 0,-7 4 1,-2 6-1,0 2 15,0 1 1,-3 1-1,7-6 1,3 0-243,4 0 1,9-7 0,-3-3-1,6-4-197,6-1 1,9-8 0,12-3 0,2-5-77,3-6 0,10 4 1,1-5-1,1 1-41,1 1 0,-6-1 0,-2 6 0,-6 0-24,-5-1 0,-5 1 0,-10 2 0,-6 1 138,-3 2 0,-16 1 0,-7-2 0,-9 1-330,-7-2 1,-3 4 0,-9-3 269,-3 0 0,-4 4 0,-7 1 0</inkml:trace>
  <inkml:trace contextRef="#ctx0" brushRef="#br0">26210 8959 7771,'-23'-5'63,"-3"0"0,-9-1 0,-3 6 0,-2 2 539,-4 3 0,-1 6 1,-1 12-1,4 6-59,6 6 1,4 2-1,8-4 1,6 2-233,6 2 0,8-1 0,1-4 0,6-1-86,8 1 1,5-1 0,5 1 0,3-3-142,1-3 0,4 2 0,-4-7 0,-1-1-84,-3-3 0,-3 0 0,-4 3 0,-4 1-6,-5-2 1,-3 0 0,-4 0-1,-3 2-60,-5-2 0,-10-1 1,-4-4-1,-2-2 86,-2-1 0,-5-8 0,6 2 1,-1-3-849,2-2 0,2-2 1,6-3-1,1-5-243,3-4 0,9-9 1,-1-5-1,5-7 1071,1-7 0,14-3 0,3-2 0</inkml:trace>
  <inkml:trace contextRef="#ctx0" brushRef="#br0">26415 9195 7771,'-6'16'348,"1"-1"1,0 1 0,5 0 0,0 1-153,0 4 1,7 2 0,2 5 0,1-4-29,1-1 1,-8 3-1,2-3 1,-1 0-125,1-1 1,-3 5-1,3-7 1,-3 0 9,-2-3 1,0-1-1,0 0-766,0-1 0,1-1 132,5-3 1,-3-4 0,8-7-1,-1-2-763,-1-3 1343,5-4 0,-5-14 0,6-1 0</inkml:trace>
  <inkml:trace contextRef="#ctx0" brushRef="#br0">26760 9069 7639,'6'-16'0,"1"2"876,1 4 1,3 7 0,3 11-447,-4 8 0,-3 10 0,-5 0 0,2 4 74,1 1 1,5 1 0,-4 1 0,-3 4-432,-1 5 0,-2-4 1,0 1-1,0-5-422,0-2 1,0 3 0,0-11 0,0 1-399,0-4 0,-7-11 1,-4-5 746,-3-3 0,-1-9 0,-1-2 0</inkml:trace>
  <inkml:trace contextRef="#ctx0" brushRef="#br0">26603 9352 7771,'-15'0'449,"-1"0"0,9 5 1,9 1-1,10-3-714,7-1 1,14-2 264,-1 0 0,10-14 0,-2-4 0</inkml:trace>
  <inkml:trace contextRef="#ctx0" brushRef="#br0">27311 9022 7771,'14'7'0,"-2"3"811,-2 4 0,-6 4 0,1 5 1,-5 6-374,-5 6 1,-4 9 0,-8-2 0,-2 1-261,-2-1 1,-7-1 0,1-8 0,-2 0-643,-3-3 0,6-6 0,2-1 0,1-8-134,4-1 1,6-7 597,3-1 0,-1-12 0,-4-2 0</inkml:trace>
  <inkml:trace contextRef="#ctx0" brushRef="#br0">27405 9022 7771,'16'0'808,"-6"7"1,1 5-1,1 7-3,2 8 1,2 4 0,-1 4 0,-1 2-489,-3-2 0,1 8 0,-7-1 0,-1-3-460,-2-4 0,-2-1 0,0 0 0,-2-6-450,-3-4 0,-4-3 0,-7-5 593,0-1 0,-6-6 0,-3-2 0</inkml:trace>
  <inkml:trace contextRef="#ctx0" brushRef="#br0">27389 9368 7754,'13'-11'1130,"2"1"1,12 6 0,0-1-1027,8 3 1,0 2-1,6 2 1,-3 2-909,-3 1 804,-2 0 0,6-5 0,1 0 0</inkml:trace>
  <inkml:trace contextRef="#ctx0" brushRef="#br0">28286 9132 9753,'10'9'0,"8"-4"-342,6-3 0,9-2 342,-7 0 0,4-7 0,2-2 0</inkml:trace>
  <inkml:trace contextRef="#ctx0" brushRef="#br0">28804 8802 7726,'0'16'0,"0"1"724,0 4 0,0 4 0,0 9 1,0 8-244,0 11 1,6 4 0,-1 5-1,-2 0 126,-1 8 0,-2 4 0,0-1 0,0-5-829,0-3 1,-2-4 0,-3-2 221,-5-1 0,-4-7 0,-2 3 0</inkml:trace>
  <inkml:trace contextRef="#ctx0" brushRef="#br0">5551 8330 8189,'-9'-7'109,"4"-3"0,5-2-67,5 1 0,2 3 1,5 4-1,-1-3-37,1-2 1,7 6 14,2-2 0,2 3 0,-2 2 0,5 0 138,4 0 0,3 0 0,3 0 0,6 0-23,4 0 1,8 0 0,4 0 0,1 0 4,-1 0 1,13 0 0,1 0-1,5 0-105,5 0 1,5 0 0,1 0 0,-43 0-1,0 0-31,3 0 1,0 0 0,4 0-1,1 0 1,0 0 0,1 0 0,1-1-1,0 0-69,0-2 0,0 1 1,5 1-1,0 0 0,-2-1 1,0-1-1,3 1 1,0 0 55,2 0 0,0-1 0,-1 2 0,0 0 0,1-2 0,0-1 0,1 2 0,1-1 14,4 1 1,0-1-1,0-2 1,0-1-1,0 3 1,0 1-1,1 0 1,0 1-5,-1 0 0,1 0 0,7 1 0,0 0 1,-4 1-1,-1 0 0,0 1 0,-1 1-27,0 1 1,0 2 0,0 3-1,-1 2 1,-1 0 0,-1 0 0,1 1-1,1 1-20,2 1 1,0 0 0,7 0-1,1 1 1,-5 1 0,0 0-1,2-1 1,0 0-122,0-2 1,1 0 0,7 0 0,1-2 0,-2-2 0,0 0 0,2 0 0,1-1 153,0 0 0,1-2 1,-2-3-1,1-1 0,1 1 1,0 0-1,-28-2 0,1-1 1,0 0 1,1 0 0,1 0 0,0 0 0,2 0 0,0 0 0,-1 0 1,2 0-1,-1 0 0,0 0 0,1 0 0,0 0 0,-1 0-9,-1 0 0,0 0 0,1 0 0,5 0 0,2 0 0,-1 0 0,-4 0 0,-1-1 0,0 1 0,2-1 0,1-1 0,0 1-69,1 0 1,-1-1-1,2 0 1,2-2 0,2 0-1,-1 0 1,-3 0 0,1 1-1,-1-1 1,3 0-1,-1-1 1,1 0 149,0 0 1,0-1 0,1 1 0,4 1 0,0 1 0,-1 0-1,-3 0 1,-1 0 0,1 0 0,-1 0 0,1 0 0,-1 1 12,1-2 1,0 1 0,1 1 0,-1 0 0,0 2 0,0-2 0,-1 0 0,-1 0 0,0-1 0,-2 1 0,0 1-1,0-1 43,-1 0 0,0 1 1,0-1-1,-2 0 0,0 0 1,-2 1-1,-3 0 1,0 1-1,-2 1 0,0-1 1,0 0-1,-1 0 46,28 0 1,-1 0 0,2-1 0,-2 2 0,-11-1 0,-2 1 0,-1 1 0,-2 0-993,-4 0 1,0 1 0,-2 1 0,-1-1 828,-3 0 0,-1-1 0,0 1 0,-1 1 0,-9 2 0,-1-1 0,1-2 0,0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16792 3977 8232,'-19'0'0,"5"-2"104,5-3 1,6 3 0,10-2 0,7 6-37,5 3 1,11 6 0,1-4 0,9 0 0,9 2 50,9-1 0,15 1-79,-27-4 1,3 0 0,1 3-1,3-2 1,4 0 0,3-1-1,4 2 1,1 0 0,5 0-1,2 0-173,2-2 0,2 0 0,6 2 0,2 0 0,-2-2 1,0-1-1,4 1 0,1-1 160,1-1 1,2-1-1,-26-1 1,0-1 0,0 1-1,1-1 1,0 0-1,1 0 1,1 0 0,1 0-1,0 0-3,0 0 1,0 0 0,0 0 0,1-2 0,1 0 0,-1 1-1,-2-1 1,-1 0 0,0 0 0,0 1 0,1 0 0,-1 0 23,2 0 1,1 0 0,0 1 0,3 0 0,1 0 0,-1 0 0,-5 0 0,-1-1 0,0 0 0,-1 0 0,0-1 0,-1 0-72,-1-1 0,-1-1 0,0 1 1,0-1-1,1 0 0,-1-1 0,27-1 1,-2 0-1,-4 1 0,-2 0-486,-3-2 1,-2 1 508,-3 3 0,-3-1 0,-9-2 0,-1 0 0,0 3 0,1 1 0,-1-1 0,0 1 0</inkml:trace>
  <inkml:trace contextRef="#ctx0" brushRef="#br0">4717 6114 8191,'2'-15'0,"3"-1"0,6 0 0,10 6 0,7-1 0,7 1 0,8-1 57,8 1 1,5 6 0,8-1 53,5 3 1,2-3 0,10 0 0,1 1-50,2 2 0,-34 2 0,3 0 0,0 0 0,0 0 0,4 1 0,1 0-133,3 2 1,1-1 0,0 0 0,0 0 0,2 2 0,1 1-1,2-1 1,1-1 82,2-2 1,1 1 0,8 1-1,1 1 1,1 0 0,1-1 0,2 1-1,1-1-93,1 0 1,1 1 0,-23 0 0,1 0 0,0 0 0,2 0 0,0-1 0,0 1 0,0 0 0,1 1 0,-1 0 88,2 0 1,-1 1 0,2-1 0,3-2 0,1 0 0,0-1 0,0 0 0,0 0 0,0-1 0,3 0 0,0 0 0,0-1-19,0 0 1,0 0-1,1 0 1,8 0-1,1 0 1,-1 0 0,-6 0-1,0 0 1,1 0-1,3 0 1,2-1-1,-1 0-107,0 0 1,0 0-1,2-2 1,-17 1 0,1-2-1,1 1 1,-1-2 0,0 0-1,-1 0 1,0-1 0,1 0-1,-1 0 1,1 0 0,0-1-1,0 1 147,1-1 1,1 1 0,0-1 0,0-1 0,4 0 0,-1 0 0,1 0-1,-1-1 1,-2 0 0,-1 1 0,-1-1 0,1 0 0,-1 1 0,1-1-1,-1 1 1,1 0 15,0-1 1,0 0 0,0 1 0,1-1 0,6 0 0,0 1 0,1 0 0,-2 0 0,-4 1 0,-2 0 0,1 1 0,-1 0 0,1 0 0,-1 1 0,1 0-1,-1 0-2,-2 0 0,1 1 0,-1-1 0,1 1 1,5 0-1,0 0 0,1 0 0,-2 0 0,-5 1 1,-2-1-1,1 1 0,-1-1 0,1 1 0,-1 0 1,1 0-1,-1 0 21,1 0 0,0 0 0,0 1 0,0 0 0,18 0 1,0 1-1,-1 0 0,-3 0 0,0-1 0,-2 0 1,-3 1-1,-1 1 0,-1-1-43,-3 1 1,-2 0 0,1 0 0,0 1 0,-1-1 0,-1 1-23,-7 0 0,-1 1 0,-1 0 0,1 1 0,0 0 0,0 2 0,-3 1 0,-1 1 0</inkml:trace>
  <inkml:trace contextRef="#ctx0" brushRef="#br0">19198 4983 7959,'-42'-9'1111,"3"5"1,12 8-232,13 6 1,10 11-1,4 9 1,0 8-1120,0 10 0,-7 9 0,-3 1 0,-6 5 342,-5 5 1,2-4 0,-8 3-1,0-8-124,-3-6 1,-2 1 0,1-4-1,1-3-288,4-3 1,-2-16 0,7-2-1,2-8-1218,1-8 0,10-8 1527,2-18 0,19-10 0,4-21 0</inkml:trace>
  <inkml:trace contextRef="#ctx0" brushRef="#br0">19308 4983 7959,'16'-18'1203,"-1"8"1,-4 15-1,-1 12 1,3 13-483,1 10 0,6 11 1,1 3-1,-1 2-463,-3 3 0,-6 1 0,-3-1 0,-1-3-170,-3-2 0,-2-7 1,-2-7-1,-2 0-1188,-3 1 0,-4-8 0,-7 0 0,0-9-2623,1-6 3723,-1 1 0,-7-17 0,-1 5 0</inkml:trace>
  <inkml:trace contextRef="#ctx0" brushRef="#br0">19151 5438 7959,'-21'6'1249,"0"-1"0,21 0 0,19-5 0,16 0-895,12 0 0,9 0 0,-2 0 0,0-2-1529,0-3 0,-3-4 0,-7-8 0,-4-2 1175,-2-2 0,13-14 0,-2 2 0</inkml:trace>
  <inkml:trace contextRef="#ctx0" brushRef="#br0">20078 4998 7986,'-5'-5'1714,"14"-2"1,19 0-1126,15 0 1,13 0 0,-3 4-1,-4-4-1095,-6-2 1,-1 0 0,-9-3-1,-5 1-104,-3-1 0,-9 0 0,-8 0-87,-1 1 0,-1 6 91,-6-5 0,-2 6 0,-3-3 501,-6 0 0,-8 5 0,-4-3 0,-1 5 215,-4 5 0,-4 6 1,-4 12-1,-5 6-28,1 6 0,-3 7 0,6-4 0,2 3 585,2 2 0,3 6 0,4 2 0,5-4 144,3-2 0,10 10 0,2-10 0,5-1-298,1-6 1,3-7-1,6-3 1,8-3-191,6-2 1,5-8-1,7-6 1,3-2-279,3-3 1,-6-3 0,3-1-1,-3 0-380,-4 0 0,3-1 1,-13-5-1,-2-2-900,-2-1 0,-8-12 0,-4 2-439,-3-4 1,-2-5 1673,0 7 0,0-14 0,0 2 0</inkml:trace>
  <inkml:trace contextRef="#ctx0" brushRef="#br0">20283 5265 7986,'-30'0'207,"4"0"1,8-1 1029,8-5 0,6 6 0,-1 0-974,3 9 1,9 5 0,4 2 0,3-2-395,2-4 0,6 3 0,4-8 1,4-2-581,2-1 1,11-4 0,6-5 0,4-7 173,1-5 0,9-9 0,-4 2 0,0-4 472,3-1 0,-10 1 1,-5 4-1,-10 5 1464,-9 4 1,-11 6-922,-6 1 1,-10 6 0,-1-1-1,-8 3-261,-6 2 0,0 7 0,2 4 1,3 3-98,2 1 0,2 8 1,5 3-1,1 4-38,5 1 1,8 4 0,7 0 0,0-2 20,1 2 1,-4-2-1,4-5 1,-2-3 92,-5-2 1,3 3-1,-13-4 1,-1 1 112,-3 0 0,-8-2 1,-5-4-1,-7 1-89,-7-3 0,-2 3 0,-2-11 0,2 0-1220,0 0 0,-3-2 0,8-5 1,2 2-1868,4 3 2867,-3-3 0,19 12 0,-6-5 0</inkml:trace>
  <inkml:trace contextRef="#ctx0" brushRef="#br0">22295 5203 8036,'0'-16'343,"0"0"1,2 2 655,3 4 1,-1 3-477,6 7 0,-6 14 1,1 8-1,-3 12-68,-2 7 0,-2 12 0,-2 5 0,-1 1 11,2-1 0,-4 6 0,1-4 1,3-3-497,1-1 0,0-4 0,-1-6 0,-2-4 168,1-6 0,2-4 0,1-6-1282,-4-5 0,3-7 0,-3-9 401,3-10 1,0-16 0,-1-10-1,-3-11-27,3-9 1,1-5-1,2-7 1,0 0 616,0 1 1,7-12 0,5 1 0,7 3 181,8 4 1,-3 11 0,2 8-1,2 9 10,2 5 1,0 10-1,-2 6 1,-2 6 1024,2 4 0,0 4 0,0 8 0,-4 5-125,-1 4 0,-2 4 0,-5 3 0,-2 5-602,-4 4 1,-3 1-1,-7 0 1,-2-1-242,-3-4 0,-9 4 0,-9-6 0,1 1-78,-1-4 1,-3-4 0,3 1-1,0 1-533,1 2 1,2 0 0,8-5 0,3-1 219,2 1 1,2 0 0,5 0 249,0-1 0,12-1 0,6-3 0,5-4 42,5 0 1,1-6 0,3 5-1,1-5-665,4-1 1,-4-5 0,5-2 0,1-2-268,3-3 1,-2-3 0,0-5-1,-2-2 509,-3-3 0,5 1 0,1-6 426,-1-1 0,5 3 0,-5-11 0</inkml:trace>
  <inkml:trace contextRef="#ctx0" brushRef="#br0">23349 5218 7949,'15'-31'169,"1"-1"0,-2 8 0,-2 3 0,-3 4 547,-2 1 1,-2 5 0,-6 3-353,-5 1 0,-4 5 0,-11 11 0,-4 6-125,1 3 0,-6 6 0,4 2 1,-2 4-97,2 2 1,-2-1 0,7 0 0,3 1-205,6-1 0,5 6 0,7 0 0,2-2-125,3-2 0,11 3 0,10 1 0,4-2 0,1-2 0,8-3 1,3-2-1,3-4 118,2-1 1,-7-2 0,-3-5 0,-4-2 393,-1-4 0,-13 2 1,-5-5-12,-5 2 0,-11 0 0,-12 1 0,-9-3-279,-8 0 0,-11-3 1,0 5-1,-3-2-276,-3-4 1,3-1 0,1-2 0,4 0-560,2 0 0,3 0 1,9-2-1,5-3 799,3-6 0,9-10 0,2-3 0</inkml:trace>
  <inkml:trace contextRef="#ctx0" brushRef="#br0">24025 5171 10345,'7'-9'0,"3"4"0,2 5 0,-1 7 0,-6 11 0,-3 11 4124,-2 11-3911,0 6 1,-9-2-1,-5-1 1,-7 4-1,-2 1-31,1 2 1,-4 1 0,3-4 0,0 0-613,0 0 0,2-1 0,6-6 0,-1-7-1128,0-5 1,6-14-168,-1 2 1,13-15 1724,-2-6 0,18-11 0,-1-15 0</inkml:trace>
  <inkml:trace contextRef="#ctx0" brushRef="#br0">24056 5077 7913,'-9'3'0,"4"10"0,3 13 465,2 12 0,2 8 0,2 1 0,3 0 772,1 0 1,3 0 0,5 2 0,-1 2-877,1 1 1,0 1-1,-2-5 1,-2 3-1003,-2 1 1,-4-4-1,2-8 1,-1-4-439,-3-6 0,-2-5 0,-4-11 0,-3-4 1079,-6-5 0,-3-17 0,-2-5 0</inkml:trace>
  <inkml:trace contextRef="#ctx0" brushRef="#br0">24025 5564 9869,'-14'-24'0,"3"3"0,8 5 923,6 6 1,13 3 0,12 7 0,7 0-1201,7 0 0,8 0 0,5 0 277,1 0 0,1 0 0,6 0 0</inkml:trace>
  <inkml:trace contextRef="#ctx0" brushRef="#br0">20314 6303 8114,'-37'-35'0,"-1"0"0,1 3 0,1 3 0,-34-20 0,29 28 0,0 4 0,-33-8 0,-8 9 0,37 12 0,-2 1 0,-8 3 0,-2 2-1816,-3 3 0,-1 1 2013,-10 0 0,-3 5 0,-1 10 1,-2 5-42,20-8 1,-2 1-1,2 2 1,-18 13-1,0 3 1,20-8-1,-1 1 1,1 1-38,1 0 0,0 2 0,1 2 0,3 2 0,1 2 0,2 0 0,0 2 0,1 1 0,1 1 0,1 1 0,1 1 1,2 1-47,2-1 1,1 2-1,2 0 1,1 2 0,1 2-1,3-1 1,-11 25 0,4 1-1,4-4 1,3 1-217,3-3 1,4 1 0,6-3 0,6-1 0,5-7 0,5 0 0,3-3 0,3 0-96,4-3 1,5-2 0,8-5 0,7-3 0,9-5 0,5-5 0,5-3 0,4-4 74,3-2 1,4-5-1,15-2 1,6-6 0,7-4-1,4-4 1,-27-3 0,1-2-1,1-2 57,2-2 0,0-1 0,0-2 0,4-6 0,-1-2 0,0-2 0,-2-1 0,-1-2 1,-1-2-1,0-1 0,-2-2 0,0-2 56,1-2 0,-1-2 0,-1-2 0,2-3 1,-1-2-1,-2-2 0,-3-2 0,-1-1 1,-1-2-1,0-1 0,-1-1 0,-1-2 391,0-1 0,-2-2 0,0-2 0,0-2 0,0-2 0,-2 1 0,-2 1 0,-2 0 0,-1-1 0,-2 2 0,-1-1 0,-1-1-1,-2 2 1,-2-2 0,-3 1 0,-3 2-1,-2 1 1,-4-1 0,2-19 0,-7 0-1,-9 3 1,-7 2-157,-8 1 1,-10 1 0,-13 5 0,-12 4 0,-16 4-1,-9 7 1,-12 4 0,-6 7-185,21 15 0,-4 3 0,0 1 0,-6-2 0,-1 0 0,0 1 0,0 2 0</inkml:trace>
  <inkml:trace contextRef="#ctx0" brushRef="#br0">4686 9226 8060,'-9'-7'-301,"2"-1"1,14-1 0,4 4 365,3 3 1,0 0 0,-2-1-1,-2-3 85,2 3 0,2 1 1,2 2-1,2-2 14,3-3 0,-4 3 0,6-3 1,-2 3 9,0 2 0,7 0 0,-2 2 0,4 2-37,1 1 1,0 0 0,3-5 0,1 0-209,1 0 1,8 2 0,-2 1 0,3 3-17,2-3 1,1-1-1,-1-2 1,0-2 79,0-3 1,4 3 0,-2-3-1,-4 1 64,1-1 1,-1 3 0,2-3-1,-1 3 24,-5 2 1,5 0 0,-2 0 0,4 0-62,5 0 1,1 0 0,-3 0 0,3 0-52,2 0 1,0 0-1,3 0 1,-1 0-72,1 0 1,2 0 0,0 0-1,-1-1 110,-3-4 0,1 1 1,5-6-1,-2-1 67,-3 2 0,1-3 0,-3 7 0,3 0 64,6-2 0,-4 5 1,-3-3-1,1 3-132,2 2 0,2 0 0,0 0 1,0 0-74,0 0 1,0 0 0,0 0-1,0 0-15,0 0 1,-1 0 0,1-2-1,-2-1 50,-3-3 1,3 1 0,-3 5 0,1 0 46,-1 0 0,3-5 0,-3 0 0,3 1 20,2 2 1,1 2-1,3 0 1,1 2-84,-2 3 0,9-3-1,2 3 1,2-3 37,3-2 1,0 0-1,0 0 1,2-2-46,0-3 1,-37 4 0,0 0 0,37-6 0,-39 5-1,-1-1 62,1 1 0,-1-1 0,4-2 0,-1 0 1,-3 2-1,1 0 0,42-2 30,-42 1 1,-1 1-1,3 2 1,-1 0-1,39-4 1,1 3 12,0 2 0,3 0 0,-4 0 0,-1-1-23,-3-5 1,-36 5 0,0 1 0,37-6 0,1 5-25,0 1 0,5 0 1,-3 0-1,-1 0-20,-3 0 1,6 0 0,-7 0 0,2 0 18,-1 0 1,-36 2-1,1 1 1,36 4-1,-2 0-9,-1 0 1,6 0-1,-4-2 1,1 4-4,-2-1 0,-35-1 0,-1-1 1,38 1-1,4 0-27,-2 0 1,-37-4 0,2-1 0,1-2 0,-1 0 0,2 0 0,0 0-42,1 0 0,1 0 1,1 0-1,0 0 1,-2 0-1,-1 0 1,2 0-1,1 0 40,1 0 0,1 0 0,4 0 0,-1 0 0,-1 0 0,-1 0 0,0 0 0,-2 0 34,-1 0 1,-1 0-1,3 1 1,0 0 0,-2 0-1,0 1 1,2 1-1,0 1 63,3 1 1,1-1-1,0-2 1,0 1-1,3 1 1,0 1-1,-1-1 1,0 1-9,-1-1 1,0 0 0,10-2 0,0 0 0,-7 1-1,1-1 1,3-1 0,0 0-142,2-1 0,0 0 1,3-3-1,1-1 1,-3-1-1,-1-1 1,2 0-1,1-2 96,2 0 1,0 1-1,3 1 1,0 1-1,-3 1 1,-2-1-1,0 1 1,-1 0 3,-3-1 1,0 1 0,3 2 0,0 0 0,-7 0 0,-1 1 0,2 2 0,1 1 71,-1 3 1,-1 1-1,-2 1 1,0 0-1,-1 1 1,0 0-1,-1 0 1,0 1-90,0 2 1,0-1 0,2-1 0,0 0 0,-4 0 0,-1 1 0,0-3 0,1-2 13,-1-2 0,1-1 0,1 2 1,1-1-1,-3 0 0,-1-1 0,-1 0 1,0 0-42,-3-1 0,0 0 1,2-1-1,0 0 0,-2-1 1,-1 0-1,0-1 0,-1 0-142,2 0 1,-1-1 0,0 0 0,-1 1 175,-3 1 0,-2 2 0,2 1 0,-1 1 0,0 0 0,0-1 0,0 0 0,0 0 0,1-1 0,-1 0 0,0-1 0,0 0 0</inkml:trace>
  <inkml:trace contextRef="#ctx0" brushRef="#br0">10487 7356 7945,'-38'-38'-73,"-2"4"1,-9-2 0,-5 1 0,-7 2 53,-6 1 0,-10-1 0,-5 12 0,36 12 0,-2 1 0,-6 1 0,-2 1 9,-5 3 0,0 1 0,2 1 0,-1 0 0,-10 1 1,-2 0-151,2 0 1,-1 0 0,-7 3 0,0 1 0,3 2 0,0 1 0,-2 1 0,0 3 262,-1 1 1,-1 2-1,-3 1 1,0 1 0,9 3-1,1 1 1,-2 2-1,-1 1-24,1 1 1,0 3-1,-5 6 1,1 4-1,6-2 1,2 1 0,1 3-1,0 1-28,0 3 0,0 1 0,3 0 0,1 1 0,5 2 0,3 1 0,4-2 0,1 2-22,5-1 0,2 2 0,2 4 0,5 0 0,9-5 0,4 1 1,3 1-1,2 1-96,4 1 0,4 2 0,5 4 0,4 0 0,3 0 0,3-1 0,5-3 0,4-2 54,3-1 1,4 0 0,8 2 0,4-2 0,5-4 0,3-3 0,6 1 0,5-2-105,5-1 0,5-2 1,11-1-1,5-3 1,3-4-1,2-1 1,-24-11-1,1 0 1,0-1-42,1-1 0,-1 0 0,3-2 0,13 2 0,3-1 1,0-3-1,-2-2 0,1-2 0,1-2 0,4 0 1,2-2-1,0-1 112,-17-2 0,1 0 0,0-1 0,0-1 1,22 0-1,0 0 0,0-1 0,-19-1 0,1 1 1,-1-1-1,1-1 0,-1 0 0,0 0 1,1-1-1,-1 0 22,-1-1 1,1 0 0,-1-2-1,1-1 1,3-3 0,1-3-1,-1-1 1,-2-2 0,14-6-1,-3-3 1,-1-3 0,1-3 0,0-3-1,-3-2 82,-1-2 1,-2-3 0,-1-2 0,-18 7 0,0-2 0,-1-2 0,-1 0 0,-1-1 0,-2-1 0,0-1 0,-2 0 0,16-15-1,-1-1 1,-2-1 65,-15 14 1,0-2-1,-1 0 1,-1 0 0,12-15-1,-2 1 1,-1-2-1,0 1 1,0-1 0,-2 1-1,-4 3 1,0 1 0,-2 0 161,-3 4 0,-2 0 0,-1 1 0,-2-1 0,-1 1 0,-3 0 0,8-14 1,-5 2-1,-6 3 0,-3 0-26,-6 6 1,-6 0 0,-9 9 0,-9 0 0,-29-34-261,-1 43 0,-8 3 0,-2 0 0,-5 2 0,-16 3 0,0 0 0</inkml:trace>
  <inkml:trace contextRef="#ctx0" brushRef="#br0">9104 10672 8104,'0'-24'58,"2"5"0,5 5 222,8 3 1,10 6-1,11-4-264,6 2 0,13 0 0,7 4 1,10-2 163,5 1 1,-29 2 0,2 1-162,2-2 1,1 0-1,6 2 1,2-1 0,4-3-1,1-1 1,6 0 0,3 0-1,8-1 1,3 0-367,-24 2 1,2 0 0,-1 0-1,1-2 1,1 0 0,2 0 0,8-1-1,1 1 1,2-1 297,-1 0 0,1-1 0,1 1 1,1 2-1,1-1 0,0 1 0,1-1 1,0 0-1,1 0 0,1 1 1,0 1-1,1 1-5,2-1 0,1 2 1,1 0-1,-22 1 1,1 0-1,0 0 0,0 1 1,0 1-1,1 0 1,0 0-1,1 0 1,-1 0-1,1 0 0,0 0 1,0 0 27,-1 0 0,-1 0 1,1 0-1,1 0 1,8 0-1,1 0 0,0 0 1,0 0-1,-4 0 1,0 0-1,0 0 1,0 0-1,2 0 0,0 0 1,0 0-1,0 0 15,-1 0 0,1 0 0,0 0 0,0 0 0,3 0 0,0 0 1,0 0-1,0 0 0,-4 0 0,-1-1 0,-1 1 0,1-1 1,0 1-1,0-1 0,0 0 0,1 0 71,0 0 0,-1 0 0,1 0 0,1-1 1,1-2-1,0 0 0,0-1 0,-1 0 0,-6 1 1,-1 0-1,0-1 0,0 1 0,-2-2 1,1 1-1,-1-1 0,-1 0-40,22-3 1,-2 0 0,1-1 0,-20 3 0,-1-1 0,1 1 0,-2-1 0,18-2 0,0 0 0,-2 1 0,-1-1 0,-2 1-1,0 0-20,-3 0 0,-1 0 0,0 0 0,-4 2 0,-1-1 0,0 1 0,-3-1 0</inkml:trace>
  <inkml:trace contextRef="#ctx0" brushRef="#br0">19214 9729 8004,'-21'0'232,"0"0"1,5 0 1137,9 0 0,21 0 1,17 0-1127,3 0 0,-1 0 0,-2 0 0,-1 2-407,-4 3 1,-3 2-1,-9 6 1,-2-3-673,-2 2 0,-6 2 835,1 2 0,-10 0 0,-4-1 0</inkml:trace>
  <inkml:trace contextRef="#ctx0" brushRef="#br0">19009 10075 7999,'-9'-9'0,"8"-5"-158,9-5 1,10-2 0,13 7-1,1 4 65,-1 5 0,-1 3 0,-2 4 0,-4 3 191,-1 5 1,-9 6 0,-7 5 0,-2 5 320,0 4 0,6 3 1,-4 2-1,2 2 129,3-2 1,2-2 0,2-2 0,-1 1-367,1-1 1,0-5-1,0-3 1,-1-4-98,1-5 1,0-3 0,-1-1-1,1-5-367,0-3 1,0-7-1,1-4 1,2-3-240,2-6 1,0-13 0,-5-2 0,0-6 520,-1-4 0,1-17 0,0-4 0</inkml:trace>
  <inkml:trace contextRef="#ctx0" brushRef="#br0">19795 9525 8357,'20'-30'0,"-5"4"0,-1 7 0,0 7 469,2 6 1,0 6 0,-1 7-1,1 11 73,0 12 0,0 3 1,-1 10-1,1 3-323,0-1 1,-2 4 0,-2-10 0,-2-3-212,3-3 0,-6-5 1,0-12 189,0 0-955,-6-7 0,-1-11 0,-8-14 0,-1-8 169,4-6 1,3-7 0,2-3-1,0-2 366,0-1 0,2-5 1,3 12-1,5 2 207,4 7 1,2 4-1,0 7 1,-1 2 846,1 4 1,0 3-1,1 7 170,4 0 0,-3 5 0,1 2 0,-7 2-657,-6 3 1,-5 7 0,-1 4 0,-1-1-440,-5 1 1,-4 5 0,-11-2-1,-4 2-477,1-2 0,-4 4 0,7-4 1,2 2-237,1-1 0,-3 0 0,0-6-2507,2-1 3314,9-3 0,17-8 0,3-9 0,13-9 0</inkml:trace>
  <inkml:trace contextRef="#ctx0" brushRef="#br0">20188 9902 8000,'-15'5'-249,"-1"1"1,11-1 0,10-7 260,14-3 1,9-9 0,5-7 0,2 2 11,2 1 0,0 3 1,-6 1-1,-1 3 66,-4 6 0,2-2 0,-5 2 0,-1 1-90,1 2 0,-2 9 0,-5 2 0</inkml:trace>
  <inkml:trace contextRef="#ctx0" brushRef="#br0">20125 10248 8128,'-38'16'0,"7"-2"131,8-4 1,14-3 0,9-9-1,12-3-328,13-5 1,6-11 0,15-7-1,-1-5 187,4-4 1,0-5 0,-5 4-1,-4-3-166,-2-2 0,4-4 176,-5-6 0,0 4 0,-6-5 0</inkml:trace>
  <inkml:trace contextRef="#ctx0" brushRef="#br0">20613 9635 7971,'0'-7'-62,"0"7"0,-2 11 622,-3 8 0,3 5 0,-5 8 0,0-1 23,-3 0 1,-4 8 0,-2 5 0,0 4-186,1 5 1,-6 4 0,-4-2 0,-3-1-473,-5 0 1,-7 4-1,0-3 1,-2 3-221,-2 1 0,-10-1 0,7-13 1,0-3-2901,3-5 3194,-9-4 0,19-8 0,-12-3 0</inkml:trace>
  <inkml:trace contextRef="#ctx0" brushRef="#br0">20000 10358 7953,'17'7'505,"4"4"0,9 2 0,10 5 0,2 1-374,2 2 1,8 7 0,-8-3 0,-2-1-342,-2-3 1,-5-4 0,-7-1 0,-4-2 16,-1-3 1,3-6 192,-5-10 0,0-11 0,-5-9 0</inkml:trace>
  <inkml:trace contextRef="#ctx0" brushRef="#br0">20864 9415 7878,'-10'-5'0,"10"3"0,14 9 318,7 12 1,9 7 0,-4 2 0,2-1 404,-2 0 1,-3 3-1,-8 3 1,1 1-832,0-3 1,-2 2 0,-2-10 0,-3 0-472,-2-1 0,0-6 579,-2-6 0,4-6 0,6 3 0</inkml:trace>
  <inkml:trace contextRef="#ctx0" brushRef="#br0">21509 9431 7878,'-2'-6'2473,"-3"12"-2366,-5 13 0,-11 16 0,-7 7 0,-7 1-574,-7-1 1,-5 4-1,-4-6 1,-1 0 538,1-3 1,4-6 0,3-3 0,4-3-48,1-3 1,8 3 0,8-8 0,4-3 145,5 0 0,12-7 0,8-2 73,13-3 0,14-4 0,7-5 0,4-7-38,5-5 0,1-4 0,-2 4 0,-1-2-403,0 2 1,-7 2 0,-3 3 0,-4 1-2852,-2 3 3048,-6 6 0,-9 4 0,-9 9 0</inkml:trace>
  <inkml:trace contextRef="#ctx0" brushRef="#br0">21226 10028 7878,'-52'40'0,"-1"-5"0,4-7 251,6-7 1,9-4-1,10-1 257,1 0 1,11-7 0,14-6-1,12-6-404,10-8 0,11-5 0,4-5 0,1-3-409,3 0 0,3-6 0,1 2 0,-2-4-410,-3 1 1,-3-9 0,-9 8 714,-4-1 0,3-7 0,-4 0 0</inkml:trace>
  <inkml:trace contextRef="#ctx0" brushRef="#br0">21289 9494 7878,'-16'0'0,"1"0"0,6 8 0,4 8 0,3 10 646,2 9 0,2 7 1,1 10-1,2 4 218,-1 0 0,-4 11 1,-4-3-1,-3 4-716,-1 2 1,-1-2 0,-3-5 0,1-2 1,-1-3 1,-2-4 0,0-7 0,2-1-388,1-4 1,1-6 0,-4-10 0,2-5-4637,1-3 4873,8-9 0,-11-16 0,5-11 0</inkml:trace>
  <inkml:trace contextRef="#ctx0" brushRef="#br0">21430 9792 7878,'16'7'0,"2"4"1379,3 3 0,3 15 1,8 8-1,-1 5-924,0 0 0,-1 7 1,-4-4-1,-5 2-434,-3 4 0,-10-6 0,-2-4 1,-5-5-75,-1-6 0,0 0 1,2-11-3795,3-5 3847,-3-6 0,12-21 0,-5-5 0</inkml:trace>
  <inkml:trace contextRef="#ctx0" brushRef="#br0">22311 9274 11574,'7'41'0,"3"12"378,4 13 0,2 18 0,-8-35 0,-2 2 1,0 4-1,-1 1-40,-2 3 0,-1 1 0,-1 10 0,0 0 0,-1-6 1,0-1-1,0 5 0,0 1-269,0-2 1,0 0 0,0 1 0,0 0-1,0-4 1,0-2 0,0-6 0,0-2 118,0-5 0,0-2 0,-7 37 0,-7-13 1,-11-9-975,-12-14 0,-22-6 1,-21-14 785,28-16 0,-3-4 0,0-4 0,-2-1 0,-12 0 0,-3-1 0,1-1 0,0 0 0</inkml:trace>
  <inkml:trace contextRef="#ctx0" brushRef="#br0">4717 12087 8049,'-8'-9'-225,"8"2"1,12 7-1,5 0 339,4 0 1,12 0 197,-1 0 1,15 0-69,0 0 0,9 0 0,0 0 0,3 0-80,6 0 0,12 0 0,0 0 0,1 2-86,4 3 1,-36-4 0,1 0-1,0 2 1,0 1 0,2-1 0,0-1-41,2 1 0,1-1 1,6 4-1,1-1 1,0-2-1,1-1 1,4 0-1,1 0-177,3-1 0,1-1 0,11 1 1,2-2-1,0 1 0,0 0 1,5 0-1,1 0 114,-29 0 1,1 0 0,1 0 0,5 0-1,0 0 1,1 0 0,0 0 0,1 0-1,0 0 1,1 0 0,0 0 0,1 0-140,1 0 0,2 0 1,-1 0-1,4 1 1,0-1-1,-1-1 0,-1 1 1,0-1-1,0 1 1,1-1-1,0 0 0,1-1 110,-1 1 1,1-1 0,1 0-1,6 0 1,0 0 0,0 1-1,-4 0 1,1 2 0,0-1-1,3 0 1,0 0 0,1 0-127,-1 0 1,-1 0 0,2 0 0,-16-1 0,1 0 0,0-1 0,0 0 0,0 1 0,0-1 0,0-1 0,0 1 0,0-1 0,1 0 0,0-1 0,0 0 113,2-1 1,0-1-1,1 0 1,0 0-1,4 0 1,2-1-1,-1 1 1,-1-1-1,-2 0 1,-1 0-1,0 0 1,0 0 0,0 0-1,-1 1 1,0-1-1,1 1 30,-1-1 0,0 0 0,1 0 0,1 0 0,5 0 0,2 0 0,0 0 0,-1 0 0,-7 0 0,0 1 0,-1 0 0,-1 0 0,0 2 0,-1-1 0,0 2 0,0 0 98,-2 0 1,-1 1 0,0 1-1,0 0 1,0 0 0,1 1-1,0 0 1,-1 1 0,20 0 0,0 0-1,0 2 1,-3 0 0,-1 1-1,0 1 69,1 1 1,-1 1 0,0-1-1,-1 0 1,-1 1 0,0 0-1,-1 1 1,0 1 0,0 0-1,-2 0 1,0 0 0,0 1 0,-2-1 1,-1 1-1,0 0 1,0 1 0,0-1-1,-1 1 1,-1-1 0,0 1-1,0-1 1,-2 1 0,0-1-1,-1 1 9,-2-1 1,1 1 0,-1-1-142,-2 1 0,0-1 0,0 1 0,-4-1 0,0 1 0,-1-1 0,1 1 0,0-1 0</inkml:trace>
  <inkml:trace contextRef="#ctx0" brushRef="#br0">17909 11458 7980,'-39'16'80,"13"0"0,-9 1 1,16 4-1,3 5 536,4 4 0,8 8-549,-1 4 1,10 4 0,8 1 0,4-3 54,4-8 0,12-1 0,0-14 0,4-3-85,2-6 0,9-5 1,0-11-1,1-6 35,-1-11 1,-2-12 0,-4-6 0,-7-3 17,-7-7 0,-2 2 0,-10-5 0,-8 5 24,-4 5 0,-4 3 0,-2 10 0,-5 4-146,-9 10 0,-6 1 1,-12 10-1,0 6-330,-3 7 1,-5 12-1,3 5 1,1 3-368,0 3 0,1-1 729,5 1 0,8-8 0,1-1 0</inkml:trace>
  <inkml:trace contextRef="#ctx0" brushRef="#br0">18427 11443 8678,'30'1'0,"-4"5"0,-3 4 643,0 4 1,-1 2 0,6 1 0,-3 4-306,-2 5 0,3 4 1,-7 1-1,-3 1-271,-4-1 1,-9-4 0,3-3-18,-5-1 0,-2-4 1,-5-9-396,-4-4 0,-4-6 0,0-7-111,4-9 0,3-2 0,7-9 0,0-5-8,0-3 0,12-3 0,5 3 0,6 0 204,5 5 1,7 6 0,2 10 0,-1 3 855,3 6 1,-4 5-1,5 5 1,-4 6 249,-6 3 1,2 7 0,-8 1 0,1 3-123,-5 3 1,-4 0-1,-4 0 1,-3-2-383,-2 2 1,-2 0-1,-5 0 1,0-4-821,0-1 1,-5-2 0,-2-7 0,0-2-4355,0-2 4832,2-6 0,-2 3 0,-2-7 0</inkml:trace>
  <inkml:trace contextRef="#ctx0" brushRef="#br0">19339 11600 9195,'9'15'471,"-4"1"0,11-7 1,7-4-1,10-3-339,9-2 1,7 0 0,1-2 0,-2-3-354,-3-6 0,-3-3 0,-11-1 0,-1-3 210,-4-3 1,1-3-1,-10-9 1,-3-4-276,0-5 0,-7 4 0,-2 1 0,-5 4 146,-5 1 1,-4 8 0,-8 5 0,-4 7 481,-5 6 1,-4 8 0,-2 8 0,1 11 168,0 7 1,-1 11 0,2 3 0,4 3 67,5 2 0,4-1 1,3-3-381,3-1 0,4-7 0,9 2 1,3-4-1,8-3-454,6-4 0,5 2 0,8-7 1,1-4-748,4-4 1,-3-6 0,10-7 0,3-2 1001,4-3 0,8-18 0,-3-10 0</inkml:trace>
  <inkml:trace contextRef="#ctx0" brushRef="#br0">20424 11348 10275,'-19'16'0,"3"0"149,8-1 0,6-1 1,7-1-1,6-5-48,2-1 1,3 4 0,0-4 0,0 0-182,-1 0 0,6-2 0,2-5 0,0 0-588,-1 0 0,5 0 1,-5-2-1,3-1 668,3-2 0,2-15 0,1 3 0</inkml:trace>
  <inkml:trace contextRef="#ctx0" brushRef="#br0">20959 11160 7797,'-9'-7'296,"4"0"1,12-4 0,7 6 142,5 3 1,9 2-1,-2 0 1,4 0-369,1 0 0,1 2 0,1 1 0,0 3-87,-1-3 1,3-1 0,-9-2 0,2 0-749,-2 0 1,2 0 763,-7 0 0,0 0 0,-6 0 0</inkml:trace>
  <inkml:trace contextRef="#ctx0" brushRef="#br0">21383 10987 7797,'-24'5'257,"3"0"0,3 7 0,3 2 0,1 9 378,3 9 0,-3 9 1,6 1-1,-3 4-410,1 1 1,6 0 0,-1 0 0,3-1-6,2-4 0,2 1 1,5-6-1,7-2-293,5-2 0,9-3 0,-2-4 0,4-5-425,1-4 1,6-8 0,1-4 0,1-3-1828,-1-2 2325,6-14 0,3-10 0,9-17 0</inkml:trace>
  <inkml:trace contextRef="#ctx0" brushRef="#br0">22044 11144 7797,'-7'24'783,"-2"1"1,-7-4-1,0 5-116,1 4 1,4 6 0,3 1-1,-1-2-450,0-2 0,4-1 1,-4-3-1,0-1-579,1-2 0,4-6 0,-3-1-2801,0-7 3163,5-5 0,-5-7 0,7 0 0</inkml:trace>
  <inkml:trace contextRef="#ctx0" brushRef="#br0">22012 10908 9520,'-24'0'0,"5"-2"0,5-1 0,5-1 319,2 6 0,2 5 1,5 11-1,0 1-901,0 2 1,0 5-1,0-3 1,0-1 581,0 1 0,7-2 0,1-5 0</inkml:trace>
  <inkml:trace contextRef="#ctx0" brushRef="#br0">22279 11113 7797,'25'15'324,"-2"3"1,-6 1 0,2 4 297,2 1 1,-1 7 0,-10 6 0,-3-2-305,0-2 1,-5-1-1,1-3 1,-6-1-218,-8-1 1,3-13 0,-3-1 0,-1-4-385,-2-5 1,3-4-1,1-6 1,-1-4-22,3-4 1,-5-12-1,8-4 1,2-1-41,1-4 1,4-5 0,3 3 0,5 2 125,4 2 0,2 8 0,2 4 0,1 6 638,2 4 0,0 4 0,-4 9 0,2 3 82,2 6 1,0 8 0,-5 5 0,-2 4 39,-3 5 1,1 4 0,-7 0-1,-2 3 26,-1 0 0,-2-1 0,0-8 0,0 0-538,0 1 1,0-8-1,0-3-929,0-3 1,-5-6-41,0-7 1,1-8 0,9-18 0,6-5 404,3-4 1,3-3-1,4-2 1,6 0 237,2 5 1,3-1 0,-1 6-1,-1 1 637,-4 3 0,4 10 0,-6 6 1409,1 3-1460,4 2 1,-11 0-1,3 2 1,-4 3 267,-1 6 1,0 8-1,-2 2 1,-4 0-536,-5 2 1,2-6 0,-1 4 0,-1-3-1191,2-3 990,-5-6 1,13 3 0,-1-7-137,6-1 0,6-9 1,-2-6-1,4-4 177,5-6 0,2-4 0,-3-8 0,-3-2 48,-2-2 1,1-6 0,-7 3 0,-4-1 608,-5 5 1,-5 9 0,-7 7-1,0 2-50,0 2 1,-12 8 0,-7 4 0,-6 9-178,-3 11 0,-10 9 0,7 11 0,-3 4-97,1 1 0,3 7 1,2-4-1,4 0-23,1 1 0,8-6 0,6-1 0,4-3-426,6-4 1,6 3 0,11-12 0,5-1-365,8-3 0,6-1 0,8-12 0,2-1-194,7-2 1,4-9 0,3-4 0,-1-5 378,-1-5 1,9 2 0,-8-5-1,-3-1-408,-1 1 0,-4-1 839,-4-1 0,-1-3 0,0 4 0</inkml:trace>
  <inkml:trace contextRef="#ctx0" brushRef="#br0">24245 11207 7774,'5'-11'0,"2"3"0,2-1 111,3 0 1,-3 6 0,1-3 646,2 5 1,-3 9 0,0 8 0,-2 10-203,-4 9 1,-1 7-1,-2 9 1,0 3-317,0 2 1,2 3-1,1 8 1,4 1-31,2-2 1,-4-1 0,6-2 0,1-2-11,2-4 0,0-4 0,-2-13 0,-1-9-950,1-8 0,-3-13 0,1-6 0,2-9 45,2-11 1,-3-15 0,-2-18-1,-2-11 410,-4-6 0,-1-11 0,-2-2 0,0-8 211,0 41 1,0 0-1,2-4 1,1 0-1,0 0 1,-1 1-1,0 1 1,0 1 268,0-38 1,-1 11 0,3 22 0,1 12 198,-1 10 1,4 9 0,3 11 35,3 4 0,1 17 0,1 6 0,-2 8 68,-3 8 1,1 0 0,-5 9-1,0 2-140,0 1 0,-2 2 1,-7-1-1,-3-4-199,-5-6 0,-3 1 0,-1-6 0,0-4-338,-3-3 1,-4-12 0,2 2-1,-2-5-1402,2-6 0,6-1 0,3-2-1624,-2 0 3215,5-14 0,7 4 0,8-13 0</inkml:trace>
  <inkml:trace contextRef="#ctx0" brushRef="#br0">24984 11097 7747,'26'-23'414,"-2"6"1,-1 6 0,-4 4-1,-3 5 635,-5 6 0,-4 12 0,-9 13 0,-3 10-501,-6 8 1,-8 7 0,-2-5-1,0-4-421,-2 1 1,6-8 0,-4-3 0,5-7-2070,6-7 1008,-4-4 0,19-24 0,2-13 1,12-19 293,13-12 0,6-4 0,9-8 0,0 2 752,0 3 1,11 0 0,0 11 0,-6 7 397,-6 5 1,-3 16 0,-6 5 0,-4 5 735,-5 6 0,-2 15 0,-8 9 0,-6 7-735,-3 3 0,-4 13 1,-5 3-1,-2 0-972,-3-3 0,-2-2 0,-5-9 1,3-5-483,2-4 1,4-4-1,10-10-2644,8-5 3587,15-17 0,10-12 0,7-17 0</inkml:trace>
  <inkml:trace contextRef="#ctx0" brushRef="#br0">25943 11113 7731,'61'-41'143,"-3"5"1,-8 4 0,-6 6 800,-7 5 0,-11 11 0,-7 8 1,-7 11-415,-6 12 0,-6 13 0,-6 8 0,-6 6 21,-7 4 1,-7 2-1,-9 4 1,0-8-878,5-6 0,-5 0 0,9-9 1,3-6-1304,4-6 1,12-14 0,7-11 769,9-12 1,19-16 0,8-15 0,8-9 860,3-9 1,-20 24 0,0-1 0,2 0 0,0-2 0,2-3 0,-1-2 85,2-6 1,-1-1 0,2 0-1,0 0 1,1-4 0,-1-1-1,-1 1 1,-1-1 405,0-2 0,-1 1 0,-2 9 0,-2 1 0,-6 5 1,-1 3-1,8-25 589,-7 18 1,-8 22 0,-14 14 0,-5 13-590,-9 18 1,-13 18-1,-13 27 1,-2 12-389,23-31 1,0 1-1,-1 6 1,1 1-1,2 1 1,3-1-1,0 1 1,2-1-218,2-2 0,1 0 1,3 4-1,0 0 1,3-6-1,0 0 1,2-2-1,2 1-816,2-3 1,2 1 0,7 37 0,13-9 926,9-5 0,-1-10 0,8-4 0</inkml:trace>
  <inkml:trace contextRef="#ctx0" brushRef="#br0">17924 10814 7977,'-46'23'0,"0"-1"0,-26 17 0,7 11 452,29 1 1,18 19 0,20 7 0,5 8-516,0-40 1,2 1-1,1 5 1,2 1-1,4-2 1,2 0-1,-1 1 1,2 1-233,1-2 1,2-1-1,6 1 1,4-2-1,3-5 1,3-2-1,6-1 1,3-2 294,6-1 0,4-4 0,15 3 0,4-4 0,5-4 0,-1 0 0</inkml:trace>
  <inkml:trace contextRef="#ctx0" brushRef="#br0">27782 10091 8662,'4'66'0,"6"6"0,13 12 0,-7-39 0,1 2 359,5 3 0,-2 1 0,-3 9 0,-2 1 0,-2-2 0,-2 1 0,-3 2 0,-2 1-408,-2 5 1,-3-1 0,0-5 0,-2 0-381,1-2 0,-5 0 0,-7 1 0,-6-1 0,-3-1 0,0 1 0</inkml:trace>
  <inkml:trace contextRef="#ctx0" brushRef="#br0">5928 13643 8043,'-16'0'260,"0"0"0,6-5-163,-1 0-12,8-1 1,-2 6-1,10 2 69,5 3 1,4-1 0,4 6-1,3 1 65,5-2 0,16 4 0,9-4 0,10 2-155,14-1 1,-31-7 0,1-1 0,7 3 0,1 1 0,2 0 0,0 0-78,3 1 0,1 0 0,11 3 0,1 1 0,0 0 1,0-1-1,3 0 0,2-1-146,5 0 0,1 0 0,1-2 0,1 0 0,-24-3 0,0 0 0,0 0 0,3-1 0,0 1 0,0-1 112,3 2 0,0-1 1,1 0-1,6-2 1,1 1-1,-1-1 0,-1-1 1,-1 0-1,1 0 1,2-1-1,0-1 1,0 0-134,2 0 1,0 0-1,1-2 1,7-2 0,1-1-1,1 0 1,-1 0 0,1 0-1,0 0 1,-20 1 0,2-1-1,-1 1 1,1-2 137,1 1 1,1-1-1,0-1 1,0 2-1,1-1 1,-1 1 0,1 0-1,0 0 1,3 0-1,0 0 1,0 0 0,0 0-1,-2 0 1,0 0-1,0 0 1,0 1 35,0 0 1,1 0-1,0 0 1,1 1-1,3 0 1,1 2-1,0-1 1,-1 1 0,-2 0-1,-1 1 1,-1 0-1,1 0 1,-1 0-1,0 1 1,0 0 0,-1 1-4,0 0 0,-2 0 0,1 1 0,1-1 0,5 1 0,2 0 0,-1 0 0,-1 1 0,-4 1 0,-1 0 0,-1 1 0,1-1 1,1 1-1,0 0 0,0 0 0,0 0 59,0 0 1,0 0 0,0 0-1,0 1 1,0-1 0,1 0-1,0-1 1,-2 1 0,-2-2-1,0 1 1,-1-2 0,0 1-1,-1-1 1,0 1 0,0-1-1,1 0 19,0 0 1,0-1-1,1 1 1,-1 0 0,2 0-1,0 1 1,0 0 0,-1-1-1,-1 0 1,-2-1-1,1 0 1,-1 0 0,22 1-1,-1-1 1,-1 0 74,-2 0 0,-1-1 1,0 1-1,2-1 1,0 0-1,-1 0 1,-1 0-1,-1 0 0,0 0 1,-1 0-1,1 0 1,-2 0-135,-1 0 0,-1 0 0,0 0 0,-2 0 0,-1 0 0,0 0 0,-3 0 0,0 0 0,-1 0 1,-2 0-1,0 0 0,0 0-561,-1 0 0,-1 0 0,1 0 551,0 0 0,0 0 0,-1 0 0,21 0 0,-2 0 0,-26 0 0,1 0 0</inkml:trace>
  <inkml:trace contextRef="#ctx0" brushRef="#br0">15849 11788 7774,'-44'-31'0,"1"-1"0,-5 0 0,-1 2 0,0 1 0,-1 3 284,1 4 0,0 3 0,1 5 0,0 5 0,-39 9 0,41 5 0,1 4 0,-5 6 0,0 5 0,-4 6 0,0 4-337,-7 7 0,0 4 0,-4 3 0,0 3 1,-3 8-1,0 4 90,24-20 0,0 2 0,1 1 0,0 1 0,1 0 0,1 2 1,1 0-1,0 1 0,1 1-544,2 2 1,0 2 0,1 1 525,3-2 0,0 2 0,3 1 1,3 5-1,2 2 0,2 0 1,3-1-1,1-1 0,2 2-144,3-1 1,1 1 0,2 1 0,2 2-1,3 2 1,2-1 0,2-3 0,2-1-1,2 0 1,3 25 0,4-2-258,3-4 0,7-3 1,9-4-1,7-4 1,4-9-1,6-4 1,5-5-1,5-4 123,5-5 0,5-5 0,11-4 0,4-5 0,6-8 0,3-5 0,-27-7 1,2-2-1,0-3 209,4-2 1,0-2 0,2-3 0,6-4 0,2-3-1,-1-2 1,-1-2 0,-1-3 0,1-2 0,0-1-1,-1-2 1,1-1-29,2-3 1,1-2-1,-2-1 1,-3-2-1,0 0 1,-2-3 0,1-2-1,-2-2 1,0 0-1,-2-2 1,-2 0-1,0-2 265,-3 1 0,-1-2 1,0-1-1,4-7 1,0-1-1,-3-2 1,-8 3-1,-2-1 0,0-1 1,0-1-1,1-1 1,-2 0 220,-1 1 1,0 0 0,-2-1-1,-2-2 1,-2-1 0,0 1-1,-3 2 1,-1 0 0,-1 0-1,-5 2 1,-1 1 0,-2 0 2,11-23 1,-4 1 0,-5 5 0,-7 2 0,-10 10 0,-6 3 0,-6 4 0,-5 2-177,-17-37 0,-11 47 1,-11 5-1,-13 5 1,-8 6-1,-14 1 1,-6 6-290,19 7 0,-3 2 0,-2 3 1,-14 2-1,-4 3 0,-2 3 1,17 1-1,-2 1 0,-1 2 1,-1 1-1,-4 2 0,-1 2 1,-1 1-1,0 1 54,-6 3 0,0 2 0,-2 1 0,1-1 0,15-3 0,-1-1 0</inkml:trace>
  <inkml:trace contextRef="#ctx0" brushRef="#br0">4843 15121 7995,'-2'-9'137,"8"2"1,18 7 0,9 0 0,6 2 0,4 1 0,4 4 716,6 2-1013,3-6 1,14 10-1,3-8 1,7-2-1,8-1 244,-42-2 0,2 0 0,7-1 0,2 0 0,0-1 1,1-1-1,4-2 0,0 0-12,3-2 1,1 0 0,6-1 0,1 0-1,5 0 1,1 0 0,2 0 0,-1 0-294,3 0 0,0 1 0,4 2 0,1 1 0,-2 1 0,1 1 1,-28 1-1,2 0 0,-1 1 240,0 0 1,0 0 0,1 0-1,7 0 1,1 0 0,1 0-1,-1 0 1,0 0 0,0 0-1,2 0 1,0 0 0,1 0-117,2 0 1,0-1 0,1 2-1,2 2 1,0 1 0,0 1 0,0 0-1,0 1 1,-1 1 0,1-1-1,0 1 1,0 1 37,-2-1 0,1 1 1,0-1-1,7 0 0,1 0 1,-1-1-1,-5-2 0,-1 0 1,0 0-1,3-1 0,1 0 1,-1-1 35,1 1 1,1-1-1,0 0 1,4 0 0,0-1-1,0 0 1,0-2-1,-1 0 1,-1-1 0,1 0-1,-1 0 1,1-1-48,2 0 1,0 0 0,1 1 0,-1 0 0,0 1 0,1 0 0,0 0 0,1-1 0,-1 0 0,0 1-1,-1 1 1,0-1 149,0 1 0,0 0 0,0 0 1,-19 0-1,1 0 0,-1 0 1,-1 0-1,16 1 0,-2-1 1,0 1-1,1 0 0,0 1 1,0 0-3,-1 1 0,0 1 0,0 0 0,0 0 1,0 1-1,0 0 0,-2 0 0,0 1 1,-1 0-1,-3 0 0,-1 1 0,0-1 59,-1 1 0,0 0 0,0 0 0,-2 2 0,0 0 0,0 0 0,-4-1 0,0 0 0,0 0 0,-4 0 0,0 1 0,-1 0-302,-1 0 0,-2 0 0,1 1 0,2 1 0,1 0 0,-2 0 0,19 4 0,-2 0 164,1 4 0,0 2 0,-4-1 0,0 0 0,1 4 0,0-1 0</inkml:trace>
  <inkml:trace contextRef="#ctx0" brushRef="#br0">6117 17038 7806,'7'-10'-118,"3"-1"1,6 8-1,3-3 176,2 5 0,12-5 0,-1 1 0,1 0-24,0-2 0,4 5 29,-1-3 0,3-4 0,-3 1 0,6-3 239,4 1 1,6 1-1,2-3 0,2 3-173,4 2 0,6 0 0,4 3 1,0-3-46,0-1 1,7 2 0,-1-2 0,8-1-56,4 0 1,-1 1 0,-40 2-1,0-1 1,1 2 0,0 0-55,3-1 1,0 0 0,3-1 0,0 0 0,-2-1 0,-1 0 0,2-1-1,1 0 66,1-1 0,1-1 0,4 3 0,1-1 0,-1-2 0,1 1 0,0 2 0,2 0-98,-1 3 0,1 0 0,0-2 1,0 0-1,1 2 0,0 1 1,1-1-1,1 0 59,2-1 1,0 1-1,-1 1 1,0-1-1,2-1 1,0 0-1,1 2 1,0 0-9,0 0 0,0 1 1,7-3-1,1 1 1,-3 2-1,-1 1 1,0 0-1,0 0 19,-1 1 1,-1 1 0,3-1 0,-1 2 0,-3-1 0,-1 0 0,3 0 0,-1 0 3,3 0 0,1 0 1,1 0-1,1 0 1,-3 0-1,-1 0 1,-1 0-1,0 0-3,-1 0 0,0 0 1,7 0-1,1 0 0,-4 0 1,0 0-1,0 0 1,0 0-106,0-1 0,1 2 1,2-1-1,0 1 0,-4 1 1,0 0-1,-2 0 0,1 1 94,-1-1 0,2 0 0,5 1 0,1 1 0,-7-1 0,-1 1 1,-1-1-1,1 1 9,-3-1 0,1 1 0,7 1 0,-1 0 0,-5-1 0,-2-1 0,2 0 0,1 1 0,0-1 1,1 1 0,4 0 0,1-1-1,-5-1 1,-1-1 0,0 3 0,0-1-21,1 2 1,-1-1 0,6-1 0,-1-1 0,-5 3-1,-1 1 1,0-1 0,0 0 3,-2-1 0,1 1 1,4 4-1,0 1 1,-3-2-1,0 0 1,-2 1-1,1-1 8,1 1 1,-1 0 0,5-1 0,-1 0 0,-5-1-1,-1 1 1,1 0 0,0 0-2,0 0 1,0 0-1,6-1 1,2 0-1,-3-1 1,0 0-1,2-1 1,0-1 24,0-1 1,1 1-1,6-1 1,0-1 0,-4-2-1,1 0 1,0 0 0,0 0 38,3 0 1,0 0-1,-3-2 1,0-1-1,2-1 1,0 1-1,-1-1 1,0 1 23,-1 0 0,1-1 0,3-2 1,-1 0-1,-5 0 0,-2 1 1,0-2-1,0 0 30,-3-1 1,2 0 0,5 1 0,0-1 0,-7 0 0,-1 0 0,-1 0 0,-1 0-83,2 0 0,-1 0 0,-1 3 0,0 0 1,-2 0-1,0 0 0,-3-1 0,1 1-1016,-4 0 0,1 1 977,1 0 0,-1 1 0,-7 3 0,0 0 0,3 0 0,0 0 0,1 0 0,1 0 0,0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10173 4165 8130,'2'-15'68,"3"1"1,5 3 128,4 6 0,9 3 1,3 2-1,6 0 1,5 0-322,4 0 0,10 0 0,7 0 0,5 0 128,7 0 0,-26-2 1,2-1-1,0 0 0,1 1 33,5 0 1,1 0 0,2 1 0,2 0-1,5 1 1,1 0 0,3 0 0,1 0 0,0 0-1,1 0-135,2 0 1,1 0-1,5 1 1,2 0 0,2 1-1,1 1 1,1 1-1,2 1 129,0-1 1,3 1 0,-20-1 0,3 1 0,-1 0 0,-3-2 0,-1 0 0,1 0 0,5 0-1,0 0 1,0 1-146,3 0 0,0-1 0,2 0 1,7-1-1,2-1 0,0 0 1,2 1-1,1 0 0,-1-1 0,-20 0 1,0-1-1,1 1 0,-1-1 108,4 0 1,0 0 0,0 0 0,1 0 0,4-1 0,0-1 0,0 0 0,0 0 0,-2-1 0,-1 0 0,0 0 0,1 0 0,0-1 0,0 0 0,0-1 0,1 0-151,1 0 0,1 0 0,1 0 0,0-1 0,4 1 0,1-1 0,0 1 0,-1 0 1,-4 1-1,0 1 0,-1-1 0,1 1 0,0 0 0,0 1 0,0-1 0,1 1 201,0 0 0,-1 1 1,1 0-1,1 0 1,1 0-1,1 0 1,0 1-1,0 0 1,-3 0-1,0 0 1,0 1-1,0 0 1,-1 0-1,0 0 1,0 0-1,0 1 16,0 0 1,0 1-1,-1-1 1,1 1-1,2 1 1,1-1-1,-1 0 1,-1 1-1,-3 0 1,0 1-1,-1-1 1,0 1-1,0-1 1,-1 1 0,-1 0-1,1 0-76,-3 0 1,-1 0 0,1 1 0,0-1 0,3 1 0,1-1 0,-1 1 0,0 0 0,-6-1 0,0-1-1,-1 1 1,0 0 0,1 0 0,0 0 0,0 1 0,-1-1 81,0 0 0,1 0 0,-1-1 0,-2 1 0,16 1 0,-2 0 0,-1 0 0,0-1 0,0 0 1,-2 0-1,-3 0 0,-1 1 0,0-1-434,-2 0 1,-1 0-1,0 1 1,-2-1-1,-1 0 1,-2 0 366,19 3 0,-3 0 0,-2 0 0,-2 2 0,-8 0 0,0 1 0,-2 1 0</inkml:trace>
  <inkml:trace contextRef="#ctx0" brushRef="#br0">4639 17070 7956,'-11'0'-89,"1"0"96,-3 0 1,5-6 0,-3 1 0,1 0 782,1-2-664,2 5 0,14-5 1,5 7-1,7 0-62,8 0 0,4 0 0,8 0 1,6 0-116,6 0 0,8 0 1,-1 0-1,5 0 32,5 0 1,2 0 0,5 0-1,-2 0 49,2 0 1,2 0-1,2 0 1,1 0 10,4 0 1,1 0 0,-39 0 0,-1 0 0,44 0-4,-43 0 0,-1 0 0,5 0 0,0 0 0,2 0 0,1 0 0,1 0 0,0 0-77,1 0 1,0 0-1,2 0 1,0 0-1,-1 1 1,1 0-1,0 0 1,0 1 6,2 1 0,0 0 0,0 0 0,0 1 1,1-3-1,0 1 0,0 1 0,1-1-11,-2 0 0,0 0 1,6-1-1,0 0 1,-2-1-1,-1 1 1,2 1-1,0 0-112,0 0 0,0 1 1,-2 0-1,1-1 1,2-1-1,0-2 1,1 1-1,2 0 195,2 0 0,2 0 0,2 0 0,2 0 0,-2 0 0,0-1 0,0-1 0,-1 0 4,-2 0 1,1-1-1,6 0 1,0 1 0,-3 1-1,0 2 1,3-1 0,1 0-126,4 0 0,0 0 1,-2 0-1,1 0 1,1 0-1,0 0 1,0 0-1,0 0 119,0-1 0,1 2 1,4-1-1,-1 1 0,-4 1 1,0 0-1,0 1 0,0 1-34,-2 0 0,0 1 0,4-1 0,0 0 0,0 2 0,1 0 1,0 0-1,1-1-6,1 1 1,0 0-1,1-1 1,-1-1-1,-1 1 1,1 0-1,-29-1 1,0 0-1,1-1-30,1 0 0,0 0 0,0 0 0,1-1 0,1 1 0,-1-1 0,2-2 0,0 0 0,0 0 0,0 0 1,1 0-1,-2 0-118,0 0 1,-1 0 0,2 0 0,7 0-1,1 0 1,0 0 0,-4 0 0,-1 0-1,1 0 1,1 0 0,0 0 0,1 0 122,0 0 1,1 0 0,1 0 0,2 0 0,0 0 0,0 0 0,-4 0 0,0 0 0,-1 0 0,1 0 0,0 0 0,0 0-6,0 0 0,0 0 0,1 0 1,7 0-1,1 0 0,-2 0 1,-5 0-1,0 0 0,-1 0 1,3 0-1,0 0 0,0 0 125,1 0 1,0 0 0,0 0-1,6 0 1,2 0 0,-2 0 0,-3 0-1,-1 0 1,0 0 0,1 0 0,-1 0-1,1 0-75,2 0 0,0 0 0,1 0 0,-3-2 1,1 0-1,0 0 0,2 1 0,1-1 0,-1 0 1,0 0-1,-1 1 0,0-1 35,-1-1 1,0 1 0,1 0 0,5 1 0,2 1-1,-2-1 1,-8-1 0,-2 0 0,1-1 0,3 1-1,0 1 1,-1-1-102,-1 0 0,0 1 0,0-1 1,5-1-1,0 1 0,0 0 1,-3 0-1,0 1 0,-1 0 1,1 0-1,-1-1 0,1 0 30,1 1 1,-1 0 0,1-1 0,0 0 0,1 0 0,-1-1 0,2 1 0,0 0 0,1-1 0,-1 1 0,1 0 0,0 0 12,0-1 0,0 1 0,1 0 0,-18-1 1,2 0-1,0 1 0,-1-1 0,13 0 0,0 1 1,-1 0-1,2 0 0,0-1 0,0 1 0,-2 0 0,0-1 0,0 1 1,2 0-1,-1 0 0,0 1 0,-2 1 1,0 0-1,-1 0 0,0 0 0,-1-1 1,1 0 43,3-1 1,0 0-1,0 1 1,-2 0-1,0 1 1,0-1-1,2-1 1,0 0-1,-1 1 1,-2 0 0,0 0-1,0 1-4,-3 0 0,0 0 1,1 0-1,5 0 1,0 0-1,-2 0 0,-8 0 1,-2 0-1,0 0 1,1 0-1,1 0 0,-1 0-70,-2 0 1,1 0-1,0 0 1,4 0-1,0 0 1,0 0-1,-4 0 1,-1 0 0,-1 0-1,0 0 1,0 0-1,0 0 27,0 0 1,0 0 0,1 0 0,-2 0 0,-1 0 0,1 0-1,-3 1 1,1-1 0,-1 1 0,-2 0 0,1 0 0,-1 0-7,28 2 1,-1 0 0,-26 0 0,1 1 0,-2-1 0,23 1 0,-1-1 0,0 1 0,0-1-68,-2 1 1,0-1-1,3 0 1,-1-1-1,-4-2 1,-1 0 0,0 1-1,0 0 129,-2 2 1,0-1 0,6-1 0,-1 0 0,-6 2 0,0-1 0,1-1-1,-1 0-37,-2-1 1,1 0 0,4 0 0,0 0 0,-5-1 0,1 0-1,-2 0 1,1-1 19,-1-1 0,-1 1 1,1-1-1,0 0 0,-4 3 1,-1 0-1,0 0 0,0 0-18,1 0 1,-1 0 0,-3 0 0,-2 0 0,-3 0 0,0 0 0,-4 0 0,0-1 156,-4-2 0,-1 0 0,5 3 1,-1-1-1,-5-3 0,0 1 0,0 0 1,0 0-111,-3 1 0,-1-1 0,40-7 1,-7 3-1,-7 0 276,-2 0 0,-2-4 0,-5 6 0,-3 0-521,-5-2 0,-6 5 1,-5-3-1,-7 3 220,-7 2 0,-1 0 0,-6 0-546,-1 0 712,-3 0 0,-6 0 41,-1 0 0,-6 2-123,1 3 1,-2-2-1,3 6-195,4-2 0,-1 5 103,1-1 0,1 1 0,3 0 34,-4-1 1,2-6-1,-5 4 1,0 0-5,0-1 0,4-3 0,-4 4-105,2-2 1,1 0-26,6-2 0,0-3-3,-1 3 152,-6-3-45,5-2 1,-12-2-83,3-3 0,2-4 0,0-6 0,2-1-42,3 0 0,0-6 1,0-5 91,-1-2 1,-2 1 0,3 0 0,-2-2 0,2 2-7,2-2 0,0-3 1,-1-2 2,-3 0 1,6 6 0,5-10 0,-2 3 0,-1-1 41,-3 2 0,1-3 0,0 1 1,-1 2 0,1 2 0,0 3 1,-2 2-1,-2 4 23,-1 1 0,-8-3 1,4 3-47,0-1 1,-5-1 0,3-3 0,-3 4-6,-2 1 0,0-3 0,0 3 0,-2 1 0,-1-1-64,-3 4 0,-4 1 0,3 1 0,-2-2-40,-3-2 1,3 0-1,-1 5 1,-4 0 40,-6 0 1,3 1-1,-4-1 36,4 0 0,-4 1 1,0-1-1,0 0 22,-2 0 1,5 1 0,-4-1 0,1 0 0,-2 1 13,-1-1 1,3 0 0,-6 0-10,-1 1 0,-1-1 0,-3 0 0,1 1 0,-1-1-3,1 0 0,-7 0 1,-4 2-1,-2 2 1,2 2 0,-9 1 0,2-3 1,-5 3 13,-5 2 0,-2-3 0,-2 3 0,0 0-11,0 0 1,-10-4 0,-4 4-1,-2-2 1,-3-3 1,-5 3 0,-1 1-1,43 3 1,0 1 6,-3-1 1,0 1 0,-2 2 0,0 1 0,0-3-1,0 1-39,-2-1 1,0 1 0,2 2-1,0 0 1,-1-2 0,-1 1-1,-3 1 1,0 0 0,-2 1-1,0 0 35,-1 0 0,-1 0 0,-1 0 0,0 0-872,2 0 1,0 0 859,-3 0 0,0 0 1,3-1-1,-1 0 1,-2 0-1,0-1 1,1-1-1,1 1 0,0-1 1,1 0-27,1 0 0,0-1 1,0 1-1,-1-1 1,1-2-1,1 0-20,-2 1 0,2 0 1,4 0-1,-1-1 1,-3-1-1,0-2 0,0 2 1,1-1-1,0 0 1,1 0 82,0 0 1,0 0 0,-5 3 0,1 0 0,3 0 0,0-1-9,-1 0 0,0 0 0,2 0 0,0 0 0,0 0 0,1 0 0,-2 0 0,0 1 1,1 0-1,0 0 13,0 1 1,-1-1 0,-3-2-1,-1 0 1,4 2 0,-1 1-77,-3 0 1,1 0 0,2-3 0,2 1 0,-4 2 0,0 1 0,-1 0-1,-1-1-13,-1 1 1,0-1 0,0 1 0,0 1 0,0 2 0,1 0-741,2 0 0,-1 0 772,-7 0 1,-1 0-1,11-2 1,-1-1 0,-8 0-1,-1 1 1,0 0 0,1 0-1,-1 1 1,1 0-9,0 1 0,-1 0 0,-4 0 0,0 0 0,6 0 0,1 0 0,-3 0 0,1 0-35,-1 0 1,-1 0-1,-5 0 1,-1 0-1,1 0 1,1 0-1,0 1 1,0 0 79,0 2 0,-1-1 0,-6 0 0,0 0 1,5 3-1,0 0 0,-1 1 0,1-1-31,0-1 0,-1 1 0,-8 1 0,0 2 0,4-3 0,0 0 0,0 2 1,1 0-26,1 1 1,0 0 0,-7-3 0,0 0 0,6 0 0,0 1 0,0-1 0,0 0 21,2-1 1,-2 1 0,-2 1 0,-1 0-1,0-2 1,0-1 0,-2 1 0,1-1 22,2 0 0,-1 1 1,-4 1-1,1 1 1,7-3-1,1-1-3,-3-1 1,-1 1-1,3 2 1,0-1 0,-2 0-1,-1-1 1,0 0-1,1 0 1,2-1 0,0 0 21,0-1 0,0 0 0,-4 0 0,1 0-242,8 0 0,0 0 208,-5 0 0,0 0 1,8 0-1,0 0 0,-2-1 1,-1 0-1,-2 0 1,1-2-1,1 0 0,0-1-2,0 0 0,1 0 0,-1 0 0,0-1 0,3-1 0,0 0 1,-2 1-1,0 1-24,-1 1 0,-1-1 0,-5-1 0,0 0 0,5 1 0,1 1 0,-2-1 0,1 1 27,0-1 1,0 1 0,-5-3 0,-1-1 0,4 3 0,0 0 0,-2-1 0,1-1 1,0 1 0,0 0 1,0 0-1,0 1 0,1-2 1,1 0-1,0 1 0,-1 1-63,-1 1 0,0-1 1,-3-1-1,1 0 0,2 1 1,1 1-1,1-1 0,-1-1 36,3-1 1,-1 0 0,-5 2 0,-1 1 0,2-1 0,1 1-1,-1 0 1,-1 0 30,-1 1 1,0-1-1,-3 0 1,0-1-1,3 2 1,0 1-1,0-2 1,1 0 71,-1 2 1,0-1-1,-3 1 1,0 0-1,3 1 1,0 0-1,1 0 1,-1-2-70,0 0 1,0-1-1,-4 2 1,-2 1 0,4-3-1,0 0 1,-2 2-1,1 1-20,3-1 1,-1 2 0,-4-1-1,0 0 1,2 0 0,1 0 0,1 0-1,-1 0-75,2 0 0,-1 0 0,-2 0 0,0 0 0,3 0 0,2 0 0,1 0 0,0 0-10,2 0 0,1 0 0,-8-3 1,1 0-1,3 0 0,1-1 1,2 1-1,0-1 139,1 1 0,0-1 0,-1-2 0,0 0 0,3 2 0,2-1 0,-1 0 0,0 0 52,-1 0 0,0-1 0,1 2 0,0 0 1,0-2-1,0 1 0,2 2 0,-1 1-59,2 1 1,0 0-1,-4-1 1,0-1-1,2 0 1,1 1-1,2 0 1,-1 0-65,1 1 1,-1 0 0,2 1 0,-1 0 0,1 0 0,1 0 0,-1 0 0,0 0 108,1 0 1,0 0 0,-2 0 0,1 0 0,4 0 0,1 0 0,0 0 0,-1 0-99,3 1 0,-1-2 0,0-1 0,1-1 1,0 1-1,0-1 0,1 1 0,0 1 34,0-1 0,-1 2 0,-1 0 0,1 0 0,0 0 1,2 0-1,1 0 0,1 0 12,1 0 1,-1 0 0,-8 0 0,0 0 0,6 0 0,2 0 0,-2-1 0,1 0-5,2-2 0,0 1 1,-5 1-1,2 0 1,6-2-1,2 1 1,-1 1-1,1 0-50,0 1 1,0 0-1,-39 0 1,3-2 170,2-3 1,8 3 0,1-3 0,2 3-1,4 2-74,1 0 0,4 6 0,2 1 0,3 0 425,2 0 0,1 3 1,6-3-1,2 0-475,3 0 1,-4 5 0,4-3 0,-1 1 169,1 1 0,-2-1 1,7 6-1,3 2-261,0 3 1,3-2 0,-1 7 0,1 0 167,0-1 1,4 9 0,3 0-1,1 4-44,4 6 1,2 12 0,3 7 0,1 6-4,3 13 0,5 2 1,-4 4-1,2-1 31,3 0 0,3 1 0,1-43 1,0 0-54,0 44 1,1-10 0,5 1 0,4-1-208,4-4 0,4 7 0,-8-36 0,1 1 176,1 3 0,2 3 0,3 8 0,2 3 0,1 8 0,1 0 0</inkml:trace>
  <inkml:trace contextRef="#ctx0" brushRef="#br0">4843 6114 8130,'-16'0'0,"1"-7"0,6 4 169,4-8 1,12 8-1,8-2 1,10 3 317,4 2-293,10 0 1,5 2-194,13 3 0,4-3 1,16 3-1,7-2 0,-39-1 1,1 0-128,4 0 1,1 1 0,6 1 0,2-1 0,2-1-1,2-1 1,2 2 0,1 0 42,1-2 1,0 1 0,-2 1-1,1 1 1,4 0 0,0-1-1,1 1 1,1-1-12,0 1 0,1-1 0,9 0 0,0-1 0,-4-1 0,0-2 0,3 1 1,0 0 122,0 0 1,1 0 0,6 0 0,2 0 0,-28 0 0,0-1 0,1 1 0,2-1 0,0-1 0,1 1-142,0 0 1,1-1 0,0 0 0,3-1 0,-1-1 0,0 0 0,-1 2 0,-1 1 0,1-1 0,0 0 0,1 1 0,0-1 89,2 0 1,1-1-1,0 1 1,4 1-1,1 0 1,-1-1 0,-1 0-1,-1-1 1,0 0-1,3 0 1,-1 1-1,0 0-101,1 0 1,1 1-1,0 0 1,2 0-1,2 0 1,-1 0 0,-3 0-1,1 0 1,-1-1-1,2 1 1,0-1 0,0 0 163,1 1 1,0 0 0,0 0-1,-3-1 1,1 1 0,-1 0-1,2 0 1,0 0 0,0 0-1,-1-1 1,0 0 0,0 0 3,2 1 1,0 0-1,0 0 1,0 0 0,-1-1-1,0 1 1,1 0-1,-1 0 1,0 0 0,-1-1-1,0 0 1,-1 1-3,-1-1 0,0 1 1,0 0-1,2-1 0,1 0 1,0-1-1,-2 1 0,-1 0 1,0-1-1,-1 0 0,-1 1 1,0-2-5,-1 1 0,0-2 1,1 1-1,3 0 1,1-1-1,-2 0 0,-2 0 1,0 0-1,-1-1 1,-1 1-1,0 0 0,-1 0-56,-2 0 1,0 0 0,0-1 0,5-1 0,1 0 0,-2 0 0,-4 0 0,-1 0 0,0 0 0,0 1 0,0 0 0,-1 1 121,0 0 1,-2 1 0,1 0 0,2 0 0,-1 0 0,0 0 0,-5 2 0,-1-1 0,0 1 0,-2 0 0,1 0 0,-1-1-85,1 1 0,-1-1 0,-1 1 1,25-1-1,-2 1 0,-3 2 0,-1 0 1,-4 0-1,-1 0-284,-3 0 1,0 0 262,1 0 0,-2 0 0,-12 0 0,-1 0 0,4 0 0,1 0 0,-1 0 0,0 0 0</inkml:trace>
  <inkml:trace contextRef="#ctx0" brushRef="#br0">4780 7812 8120,'-24'0'-248,"3"0"1,12 2 0,11 1 0,10 2 619,7-1 1,7-3-1,-3-1-347,2 0 1,3 2 0,8 2 54,6 1 1,2 0 0,1-3 0,1 1-4,3 3 0,1 4 1,-1-5-1,4 1-13,4 1 0,4-6 1,4 5-1,1-5-30,2-1 0,13 0 0,-3-1 0,5-3-40,2-1 1,3-6 0,-42 8 0,2 1 0,-2 0 0,0 1-42,44-1 1,-42 2 0,1 0 0,-1 0 0,-1 0 0,1 0 0,0 2 36,0 0 1,0 1-1,-1-2 1,0 1-1,1 3 1,0 1-1,1-1 1,0 0 21,1 0 0,0-1 0,4 2 0,2 0 1,-2-2-1,0-1 0,0 1 0,0-1-80,0 1 1,1-1 0,5 0 0,0 0 0,-3-3 0,0 0 0,0 0 0,1 0 69,2 0 1,1 0 0,-3 0 0,1 0 0,2 0-1,0 0 1,0 0 0,0 0 5,-2-1 1,1 2 0,4-1 0,0 1 0,-7 1 0,-1 0 0,3 0 0,-1 1-2,0-1 1,-1-1 0,6 3 0,0-1 0,-1 1 0,0-1 0,-1 1 0,-1 1 12,1 1 1,0 0 0,0-1-1,0-1 1,3 1 0,0-1-1,0 0 1,-1-1-29,0-1 1,0-1 0,4 3 0,1-1 0,-5 0 0,0 0 0,0-1 0,1-1-12,0 0 1,0 0-1,3 1 1,2 1 0,0 0-1,0-1 1,0 0 0,0 0 28,1-1 1,0 0 0,-1-1 0,0 0-1,1 0 1,1 0 0,-1 0 0,0 0 21,-2 0 1,2 0 0,8 0 0,1 0 0,-6-1 0,-1 0 0,3-1 0,0 0-31,0 0 1,1-1-1,3-1 1,1 1-1,-6 1 1,0 1-1,2-3 1,0 1-104,2-2 0,1 1 0,4 2 1,0 0-1,-6-1 0,0-1 0,0 2 1,0-1 126,0 1 0,1-1 0,2 0 0,-1 1 1,2 1-1,-1 2 0,-1-1 0,1 0 10,0 0 1,1 0 0,3 0 0,1 0 0,-1 0 0,0 0 0,-1 0 0,0 0-8,0 0 1,1 0 0,4 0 0,-1 0 0,-2 0 0,0 0 0,1 0 0,1 0-10,-2 0 1,1 0 0,2 0 0,0 0-1,-27 0 1,-1 0 0,1 0 0,0 0 0,0 0-1,0 0-100,0 0 1,1 0-1,-1 0 1,0 0-1,0 0 1,0 0 0,3 0-1,1 0 1,0 0-1,1 0 1,1 0 0,-1 0 75,2 0 0,0 0 0,1 0 0,1 0 0,0 0 0,-1 0 0,-3 0 0,0 0 0,0 0 0,-1 0 0,1 0 0,0 0 21,-1 0 1,0 0 0,1 0 0,6-1-1,1 1 1,0-1 0,-3 0 0,0 0 0,0-1-1,1 1 1,0-1 0,0 0-105,1 1 0,0 0 0,0 0 0,1 0 0,-1 0 0,0 1 0,-1 0 0,-1 0 0,0 0 0,1 0 0,-1 1 0,1 0 90,0 0 1,0 1-1,0 0 1,3-1-1,0-1 1,0 1-1,-5 0 1,0 1-1,-1 0 1,1-1-1,0-1 1,-1 1 29,-1-1 1,0 0 0,0 0-1,4 0 1,2 0 0,-2 0-1,-4 0 1,0 0 0,0 0-1,0-1 1,0 1 0,0-1 42,-1-1 0,1 0 0,-1 1 0,-3 0 0,-1 0 0,0-1 0,-2-1 0,0-1 0,0 1 0,28-3 1,0 1 13,-1 1 0,-1-1 0,-2 1 0,-2 0 1,-8 2-1,-1 0 0,-6 0 0,-1-1-322,-6 1 0,-2 1 1,0-1-1,-2 2 232,-6 0 0,0 0 0,-2 0 0,0 0 0,35 0 0,-6 0 0</inkml:trace>
  <inkml:trace contextRef="#ctx0" brushRef="#br0">6290 9289 8137,'10'-14'-45,"0"2"0,3 3-2,1 2 1,3 2-1,4 5 1,5-2 120,4-3 0,1 3 1,3-3-1,1 3-111,1 2 1,6 6-1,-3-1 1,-1-2 166,1-1 0,4 0 0,-1 1 0,4 3-27,1-3 0,5-1 0,2 0 0,0 1-10,1 2 0,2 6 0,-1-4 0,4 1-21,4 5 0,6-1 1,-2 0-1,0-1-164,4 1 0,8 0 0,-3 0 0,5-3 58,0-2 1,-34-4-1,0-1 1,1-1-1,0-2 1,0 1 0,0-1-17,1-2 1,0 0 0,2 0 0,1-2 0,0-3-1,0 0 1,2 0 0,0 0 112,0 0 0,0 0 0,7-2 0,0-1 0,-3 1 0,-1-1 0,2 2 1,1 1-106,1 2 1,0 0-1,-1-1 1,0 0-1,1 2 1,0 1-1,1-1 1,0 1 40,3 2 1,1-1 0,-1 0 0,0-1 0,3 1 0,1-1 0,-1 1 0,0-1-60,-3 1 1,2-1 0,9 1-1,0-1 1,-5 2 0,-1-1-1,2-1 1,1-1-33,-2 1 0,1-1 0,3-1 1,0 0-1,-4 3 0,1-1 1,0 0-1,0 0 130,4-2 0,0-1 0,5 1 0,0 0 0,-4 0 0,0 2 0,0 0 0,-1 2-9,1 1 1,0 1 0,4 0 0,0 0 0,-2 0 0,-1 0 0,3 0 0,0 0-138,3-1 0,0 2 0,-4 1 0,0 3 0,0 0 0,1 0 0,-1 1 0,0 0 61,3 0 1,2-1-1,1 1 1,0 0-1,1-2 1,-1-1 0,0 0-1,1 1 11,-2-1 1,1 1 0,-24-1 0,3 1 0,-1-1 0,-1 0 0,-1-2 0,2 1 0,1-1 0,1 0 0,1 0-56,1 0 0,0 0 0,1-1 1,0 0-1,1-1 0,1 0 1,-1 0-1,0 0 0,0 0 1,1-1-1,0-1 0,0 1 160,2-1 1,0 0 0,0 0 0,2 0 0,0 0-1,-1 0 1,1 0 0,-1-1 0,0 1 0,0 0 0,0 1-1,0 0 42,1-1 1,0 1 0,1 0 0,3 1 0,1 1 0,-1-1 0,-1-1-1,-1 0 1,1 1 0,0 0 0,0 1 0,0 1-123,1 0 0,-1 1 0,0 0 1,0-1-1,-1-1 0,1 1 0,0 1 1,0 0-1,0 1 0,2-1 0,-1 0 1,1 1 86,0 0 0,2 1 0,-1-1 0,-1 0 0,1 0 0,-1 0 0,1 0 0,0 0 0,-1 0 0,0 0 0,0 0 0,0-1-88,-1 1 1,-1 0 0,1 0-1,3 0 1,1 1 0,-1 0 0,0 1-1,1 0 1,-1 0 0,0 0-1,0 0 1,1-1-9,-2 0 1,1-1 0,0 1 0,-2 0-1,0 1 1,1 0 0,2-2 0,1 0 0,0 0-1,-2 0 1,0 0 0,0 1 97,-2-1 1,0 1-1,0-1 1,7 1-1,1-1 1,-2 1-1,-8 0 1,-2 1-1,1 0 1,2-1-1,1 0 1,-1 0-65,-1 0 0,0-1 0,1 1 0,2-1 0,0 0 1,0 1-1,-3 1 0,0 0 0,-1 1 0,-2-1 0,-1 1 1,-1 0-225,0 1 1,-1 0 0,0 0-1,3 0 1,1-1 0,-1 0-1,-1 3 1,0 0 0,-1 0-1,-1 0 1,0 0 0,-1 1 209,-1-1 0,-2 2 0,1-2 0,-1 0 0,-1 0 0,-1-1 0,-5 1 0,-1 0 0</inkml:trace>
  <inkml:trace contextRef="#ctx0" brushRef="#br0">6054 10814 8296,'1'-9'-59,"5"4"85,4 3 1,-1 2 0,1 2 0,3 3 0,1 4-1,0 1 206,-4 1 0,9-2 0,-3 3 1,3-2-2,4 2 0,1 1-180,8-3 0,4 4 0,5-5 1,2 1-1,6 1 0,4-8 1,-1 4-1,6-1-30,3-1 0,9 5 0,3-3 0,4 0-72,2 0 1,3 0 0,0-3-1,0 1 35,5-2 1,2-1-1,-42-2 1,-1 0 0,-1 0-1,1 0-1,-1 0 1,1 0 0,7 0 0,0 0 0,-2 0 0,0-2 0,-1 1 0,1-1 19,-3 0 0,2-1 1,5-3-1,1-1 1,-3 2-1,-1 0 1,1-1-1,1 0-23,2 1 0,0-1 0,-1 0 1,0 0-1,0 2 0,0 1 0,0 0 1,0-1 42,0 1 1,2-1-1,4-1 1,0 0-1,-5 2 1,0 0-1,1 1 1,1-1-44,0-1 0,1 1 1,3 2-1,0 0 0,-2-1 1,-1-1-1,-1 2 0,1 0-57,1 1 1,1 0-1,-1 0 1,2 0-1,1 0 1,1 0-1,0 0 1,0 0 7,-2 0 0,2 0 1,6 0-1,1 0 0,-2 0 1,0 0-1,2 0 1,0 0-79,-3 1 0,2-2 0,8-1 0,1-1 0,-5 0 0,0-1 1,4 1-1,0-1 126,4 1 1,0-1 0,2-1 0,0 0 0,-2 1 0,0 1 0,0-1 0,0 1 4,1-1 0,0 1 0,-22 1 1,1 0-1,-1 1 0,24 0 1,1 2-1,-27-2 0,1 1 0,1-1-108,0-1 0,0 0 1,0 1-1,0 0 0,0 1 1,1-1-1,1-1 1,1 0-1,1 1 0,0-1 1,0 1-1,0 0 87,1 0 0,1-1 0,0 0 0,4 0 0,1 0 0,-1-1 0,0-1 0,-2 0 0,1 0 0,0 0 0,-1 2 0,0-1 11,-1 1 1,0-1 0,0 1 0,7-1 0,1-1 0,-1 0-1,-4 2 1,-1 1 0,0-1 0,2 1 0,-1 0 0,1 0 65,0 0 1,-1 0-1,1 1 1,-1 0-1,-1 0 1,0 0 0,-1 0-1,0 0 1,-1 0-1,0 0 1,0 1 0,-1 0 35,1 0 1,0 1 0,0 0-1,3 0 1,1 1 0,-1 1-1,-4 0 1,0 2 0,-1-1-1,1 1 1,-2-1 0,1 0 25,-2 0 0,0 1 1,0-1-1,5 0 1,1 0-1,-1 1 1,-1-1-1,-1 1 1,1 0-1,0 0 1,0 1-1,0-1 12,0 1 0,0 0 0,0 0 0,1 0 0,0 1 0,0-2 1,-3 0-1,-1-1 0,1 0 0,-1 0 0,0 0 0,1 1-49,0-1 1,1 0 0,0 0 0,1 2 0,-1 0 0,-1 0 0,-2 0 0,-2-1 0,1 0 0,-1 0 0,1-1 0,-1 0-65,-1 0 1,0-1 0,0-1 0,3-1 0,0-1-1,-1 0 1,-2 1 0,-1 1 0,1-1 0,26 1-1,-2-1-1,-3 0 0,-3 1 0,-4 3 0,-1-1 0,-6-2 0,0-1 0,-2 1 0</inkml:trace>
  <inkml:trace contextRef="#ctx0" brushRef="#br0">22531 10814 7917,'-14'-14'-53,"4"-5"1,4-6-73,5-1 1,15 7 0,7-4 0,10 2 0,9 0 0,9 2 410,5 2 1,-1 3-41,4 3 1,8 4 0,8 7-1,8 2 1,-37 0 0,1 1-96,4 2 0,1 1 1,12 3-1,2 1 0,6 0 1,2 1-1,5-1 0,3-1-113,6 0 0,3-1 0,-25-3 1,1 0-1,1-1 0,3 1 1,1-1-1,1 0 0,2-1 1,1 1-1,1-1-203,3 1 0,1 1 1,1-2-1,4 0 0,0-1 1,2 0-1,2 0 1,1 0-1,1 0 0,-22-2 1,0 1-1,0-1 0,0 0 105,0 1 0,0-1 0,0 0 0,1-1 0,6 0 0,2 0 0,0 0 0,0-1 0,-4 0 0,0 1 0,-1-1 0,1 0 0,2 0 0,-1 1 1,1-1-1,0 0-97,0 0 0,1 0 0,-1 1 0,1-1 0,4 1 0,-1-1 0,1 1 0,-1 0 1,-3 0-1,-1 1 0,0 1 0,0-1 0,0 0 0,0 0 0,0 1 0,0 0 150,1 0 1,0 0-1,0 0 1,0 1-1,2 0 1,1-1-1,-1 2 1,-2 0-1,-5 0 1,-1 1-1,0 0 1,-1 0-1,-1 0 1,0 0-1,-1-1 1,1 0 43,20 1 0,0-1 0,-1 1 0,-1 0 0,0 1 0,-1 0 0,-3-2 0,-1 0 0,-1-1 0,-5 2 0,0-1 0,-1 1-103,-5-1 0,0 1 0,-1-1 66,-3 1 0,-1-1 0,-1 1 0,21 3 0,-2 0 0,-1-2 0,0 0 0</inkml:trace>
  <inkml:trace contextRef="#ctx0" brushRef="#br0">6415 12056 7995,'-10'-37'0,"1"0"0,7 2 0,16 14 0,20 7 0,11 6 403,2 2 1,28 6 0,7 0-1,-34 0 1,2 0-374,4 0 1,2 0 0,14 3-1,3 1 1,4 1 0,0 1-1,7 1 1,2 2-301,-25-3 0,2 2 1,1-1-1,5-1 1,1 0-1,1 1 1,5 1-1,1 2 1,1 0-1,2 0 1,1 0-1,0 1 270,3 1 0,0-1 0,2 1 0,-19-3 0,0 1 0,1-1 0,-1 0 0</inkml:trace>
  <inkml:trace contextRef="#ctx0" brushRef="#br0">12374 11961 7844,'-36'0'0,"-1"0"0,4 0-307,5 0 0,0 0 107,7 0 1,-7 0-1,2 0 50,-4 0 0,-2 6 1,3 0 149,3 3 0,-4-5 0,4 3 0,-2-2-70,2 0 0,-2 6 1,5-4-1,0 0-93,0 0 163,-5 5 0,11-3 0,-6 6 0</inkml:trace>
  <inkml:trace contextRef="#ctx0" brushRef="#br0">11651 12087 7688,'-16'0'-520,"6"0"1261,-1 0 1,8 2-563,-2 3 0,5 2 1,5 5-1,7-1-7,7 1 0,13 0 0,13 0 0,11-3-99,12-2 0,-25-4 1,3-1-1,6-1 1,1-2-1,6 1 1,3 0-52,4 0 0,4 0 1,11 1-1,2-2 0,5 0 1,2-1-1,-25 0 1,1-1-1,1-1-220,3 0 1,1-2 0,3 0 0,7-1-1,2-2 1,1 1 0,1 0 0,1 0 0,1-1-1,-20 3 1,-1-1 0,1 0 0,0 0 185,3-1 0,0-1 0,0 1 0,2-1 0,3 1 0,1-1 0,1 1 0,-1 0 0,-2 1 0,0 0 0,0 0 0,1 0 0,-1 1 0,0-1 0,0 1 0,1-1 46,-2 0 1,0 0-1,1 0 1,1 0 0,6 1-1,2 0 1,0 1 0,-2-1-1,-3 1 1,-2 0 0,0-1-1,0 1 1,0 1 0,-1-1-1,1 1 1,-1 0-95,-1 0 0,0 0 0,-1 0 1,1 0-1,4 1 0,-1 1 1,1 0-1,-1 1 0,-4-1 1,-1 0-1,0 1 0,1 0 1,-1 1-1,0-1 0,0 1 1,0 0-28,0-1 0,1 1 0,0-1 0,-1 3 87,-1 0 0,-1 2 0,1 0 0,-2-1 0,19 1 0,-1 0 0,0 1 0</inkml:trace>
  <inkml:trace contextRef="#ctx0" brushRef="#br0">20377 11647 7936,'-30'14'0,"6"5"0,8 4 0,11-2 0,8-2 0,8 2 0,3 5 0,2 4 0,5 6 287,0 1 1,5-2-1,-4-9 1,1-5-91,0-3 0,-2-10 0,-4-2 0,3-5-98,0-1 0,1-8 1,-5-8-1,-2-8-126,-3-6 1,-4-3 0,-7-2 0,0-4 32,0-1 1,-7 5-1,-6-1 1,-4 4 24,-4 6 0,-7 5 0,2 10 0,-4 6-105,-1 3 0,1 4 0,2 2 1,4 3-464,1 1 1,4 8-1,8 5 537,6-2 0,3-1 0,2-3 0</inkml:trace>
  <inkml:trace contextRef="#ctx0" brushRef="#br0">20975 11411 7936,'8'16'116,"4"0"1,-6 1 0,-1 4 447,2 5 1,-4 9-1,6 5 1,-2 4-481,-3 5 1,-3 8 0,-2 1 0,-5 1 44,-4-1 1,-4-4 0,-2-8 0,1-3-95,-1-1 1,0-9 0,0 1-1,2-8-104,4-3 1,-2-8-349,6-4 1,1-10-1,5-1 1,0-10-60,0-9 1,5-6 0,2-6 0,0-2 131,0-4 1,6-7 0,-3-6 0,4 1 235,2-2 1,0 2 0,-1 6 0,1 2 380,0 3 1,5 8 0,1 9 0,1 4 482,0 1 0,5 7 0,-2 4 1,2 3-145,-2 2 1,4 0 0,-4 4 0,2 5-330,-2 6 0,-5 10 1,-10-2-1,-6 1-137,-3 4 1,-6 2 0,-5 1 0,-8 1 55,-6-1 0,-8-5 1,-6-1-1,2-3-1116,2-2 0,1-5 1,3-4-1,3-6 914,5-3 0,-4-2 0,1 0 0</inkml:trace>
  <inkml:trace contextRef="#ctx0" brushRef="#br0">21258 11788 7930,'22'0'148,"-1"0"0,11 0 1,6 0 184,6 0 1,3-1 0,0-3 0,0-1-48,0 1 0,-1-3 0,-4 2 1,-7 0-218,-7-2 0,0 3 0,-6-6 0,-1-2-257,-3-2 1,-1-4-1,-10-1 1,0-4-25,0-1 1,-2-1 0,-5-2 0,-1 2 134,-5 2 1,3 2-1,-9 6 1,-4 1 332,-3 3 0,-4 4 0,4 7 0,-2 2 170,2 3 1,-4 11 0,2 10 0,4 4 134,4 1 0,-1 2 0,6 4 1,-1 3-223,4 1 1,3 2 0,2-4 0,0-1-446,0 0 1,2-3-1,3-7 1,5-3 59,4-3 1,2-1-1,1-7 1,3-3-856,1-6 1,7-5 0,-2-7 0,4-9-48,1-8 1,6-13-1,-1-6 1,1-8 619,1-7 0,1 2 1,3 1-1,-5 2 663,-4 8 1,-2 5 0,1 8 1659,-1 1-1809,-6 6 1,-3 10 0,-6 9 360,0 5 1,-2 9 0,-4 8-1,-5 8 397,-3 6 1,-2 3 0,-2 4 0,-1 5-544,-2 3 1,-8 1 0,5-3 0,-3-1-420,1 2 0,-1 0 0,-3-4 0,2-7-216,2-5 1,6-4-1,-3 3-1482,0-6 1222,5-11 1,1-10 0,8-12-1,1-6 40,5-3 0,0-1 1,3 2 49,0 0 492,-7-1 0,3 10 0,-5 2 1,0 1 855,0-1 136,-2 5 0,-5 4 0,0 11-554,0 3 1,0 2 0,0-1 0,-2 1-1401,-3 0 1,2-2 0,-6-2 873,2-2 0,2-6 0,5 3 0</inkml:trace>
  <inkml:trace contextRef="#ctx0" brushRef="#br0">22342 11836 7826,'0'-16'0,"0"-2"0,0-1 77,0-2 0,7-5 1,4 5-1,5 0 1,3 0 392,2 0 0,5 2 0,-3 7 0,-1 3-61,1 2 1,3 2 0,-5 5 0,0 0-119,2 0 1,-6 7 0,4 5-1,-3 5-76,-2 4 1,-2 7 0,-2 0 0,-3 5-138,-3 4 0,0 2 0,-6-5 0,0 3-497,0-2 1,0-3-1,0-5 1,0-2-655,0-2 0,1-8 0,5-6 1073,4-2 0,11-2 0,4-5 0</inkml:trace>
  <inkml:trace contextRef="#ctx0" brushRef="#br0">23364 11443 9202,'0'-7'1714,"-3"7"0,-6 10-1419,-7 9 0,-8 6 0,1 6 0,1 1-587,-1-1 0,-3 0 1,5 1-1,1-2-202,3-4 0,8 2 0,4-7 0,3 0 242,2 1 1,7-4 0,5 1 0,6-5 43,3-4 1,5-1 0,-5 3 0,-2-3 791,-1-2 1,-4 0 0,-2-3-82,-2 1 1,-8 0-1,-4-3-455,-12 3 1,-7-1-1,-8 6 1,-1 1-346,-3-3 1,-2 6-1,4-3 1,1 1-978,4-2 1274,-4-3 0,5-7 0,-6 0 0</inkml:trace>
  <inkml:trace contextRef="#ctx0" brushRef="#br0">23616 11584 8302,'26'-2'0,"0"-1"825,2-2 0,-5-1 0,-2 8 1,-4 5-515,-1 9 1,-7 1 0,-4 11-1,-3 4-412,-2 3 1,0 1 0,0-4 0,0-1-371,0 1 1,-5 2 0,-1 0 0,3-5 360,1 1 0,-3-2 1,0-2-1,-1-5-335,-1-3 0,6-3 1,-6 1 994,0 0 0,-2-2 1,-7-4-416,1-5 1,4-3 0,1-4-1,-3-3-96,-1-5 1,-1-4 0,1-4 0,1-1-40,3-2 0,-1-14 0,-4 2 0</inkml:trace>
  <inkml:trace contextRef="#ctx0" brushRef="#br0">24418 11065 7820,'0'23'1018,"0"3"1,12 7-1,4 11 1,-1 14-530,-2 12 1,-7-26 0,0 2 0,-3 5 0,-1 1 0,0 4 0,-2 0-399,-1 1 0,-2 1 0,1 5 0,-3-2 0,-1-4 0,0-2 0,1 2 0,1 0-1400,1-2 1,-1 2 0,1 6 0,1 1 1308,2-6 0,0-1 0,3 8 0,1 0 0,1-10 0,-1 1 0</inkml:trace>
  <inkml:trace contextRef="#ctx0" brushRef="#br0">23034 10610 7928,'-59'-48'41,"-1"-1"1,-4-1 0,-3 1 0,-1 0 0,-2 2 0,-2 2 0,-1 4-74,3 5 1,-1 4-1,7 9 1,-1 4-1,-7 6 1,-1 5 0,-6 6-1,-1 4 1,-7 7-1,-1 5-197,23-1 0,0 2 0,-1 4 0,-3 6 0,-1 3 1,0 1-1,-2 3 0,0 1 0,1 2 0,-1 2 1,1 2-1,1 2 436,0 1 1,2 2-1,-1 1 1,-2 3-1,-1 3 1,4 0 0,8-2-1,2 2 1,1 1-1,1 2 1,0 1-1,2 2-30,2 0 0,2 1 0,2 3 0,4 4 1,2 3-1,4 2 0,3 1 0,3 1 1,3 1-1,3 1 0,4 0 0,2 2-166,3 2 0,2 2 0,5-1 1,4-2-1,4-1 0,3 0 0,4 0 1,4 0-1,3-1 0,5-3 1,3-1-1,4-2-219,4-2 1,2-2 0,7-2 0,8 2-1,5-3 1,5-4 0,4-5 0,3-3 0,4-4-1,5-1 1,3-3 0,3-4 93,-16-10 0,2-1 1,2-3-1,1-3 1,5-1-1,2-4 0,2-1 1,1-3-1,5-1 1,2-3-1,1-2 1,0-1-1,2-2 0,0-1 1,0-2-1,2-2-57,-15 0 1,0-2 0,1 0 0,0-2 0,0-1 0,2 0 0,0-2-1,0 0 1,0-2 0,0-2 0,-1-1 0,1-1 0,0-2 0,-1-1-1,0 0 1,-1 0 0,1-1 0,-1 0 0,0-1 0,-1-1 203,-1-1 1,-1 1 0,0-2-1,0 0 1,1-2 0,2-2-1,1-1 1,0-1 0,-1-1-1,0-1 1,-4 0 0,0-1-1,0-1 1,-1-1 0,-1 0-1,1-1 1,0-1 0,0-1-1,-1 0 1,0-1 120,-1-1 1,0 0 0,-1 0 0,-1-1-1,0-1 1,-3 1 0,0-2 0,-1 0-1,0 0 1,-1-1 0,-1 0 0,1-1-1,-2 0 1,1-1 0,-2 1 0,-1-1-1,0 0 1,-1-1 0,0 1 0,-1-1-36,13-11 0,-2 0 0,1-1 1,-2-1-1,-11 10 0,-1-1 0,-1 0 1,0-1-1,-1 1 0,7-8 0,-1-1 1,-1 1-1,-1-1 0,-2 2 1,-2-1-1,0 0 0,-1 1 138,-4 2 0,0 0 1,-2 0-1,-1 0 1,8-15-1,-3 1 1,-5 2-1,-11 10 1,-4 1-1,-3 1 1,6-21-1,-9 0-566,-8 7 0,-12 2 0,-21 7 0,-14 6 309,-12 8 0,-8 3 0,-3-1 0,-3 3 0,-6 5 0,-1 0 0</inkml:trace>
  <inkml:trace contextRef="#ctx0" brushRef="#br0">4827 13785 7935,'-15'0'86,"-1"0"0,7-2 1,6-3 22,6-6 1,1-1-1,6 0 18,2 1 1,2 6 0,2-4 0,0 0-28,-1 1 1,3 4 0,1-1 0,2 3 13,-2 2 0,6 0 1,1 0-1,4 2-101,1 3 0,1-3 0,1 5 0,3-2 78,6 0 0,-1 1 0,2-6 0,4 0-197,4 0 1,1 0 0,-3 0 0,2 0 105,1 0 1,6 0-1,-4 0 1,0 0 55,1 0 1,2 0 0,-4 1 0,-3 3 0,-1 1 0,4 7 1,1-3-1,0 2-49,0-1 0,9-6 1,-2 1-1,2-3-1,3-2 0,6 0 0,0-2 0,1-5 70,2-9 1,11 0 0,-8-5 0,3 4-107,-1 1 0,-1 1 0,-1 1 0,-1 3 49,-3 6 0,1 3 0,-7 2 0,-4 0-45,-4 0 0,1 2 0,-3 3 0,3 4 86,2 0 0,-2 3 1,2-7-1,1-2-33,6-1 1,7-4-1,-9-1 1,-1-4-57,-3-2 1,4 4 0,1-4 0,-5 2 35,-4 4 0,-1 1 1,-5 2-1,0 0 94,0 0 0,-1 0 1,-4 2-1,1 3-51,3 6 1,6-4 0,1-2 0,6-3-96,7-2 1,4 0-1,4 0 1,2 0 8,7 0 0,-45-3 0,0-1 1,1-1-1,-1 1 0,43-5 218,-3 4 1,4 3 0,-3 2 0,-2 0 8,-4 0 0,6 0 1,-11 2-1,0 3-23,2 6 1,-2 1 0,2 0 0,0-3-227,3-2 1,4-2 0,-2-5 0,4 0-57,1 0 0,0 0 1,-41 0-1,1 0 1,42 0 20,-3 0 1,-39 0-1,0 0 1,35 0 0,4 0-13,-3 0 1,3 0-1,-2 0 1,-2 0 283,-2 0 1,4 0 0,2 0-1,-2 0-110,-4 0 0,9 0 1,-7 0-1,6 0-112,1 0 0,-43 0 0,0 0 0,2 0 1,0 0-1,-1 0 0,-1 0 28,0 0 0,1 0 0,-1 0 1,0 0-1,2 0 0,0 0 0,0 0 1,0 0-14,-1 0 1,1 0 0,1 0 0,-1 0 0,40 0-1,-1 2 50,-3 3 0,-40-4 0,1 1 0,42 7 1,-4 0-12,-5 0 1,8-6 0,-6 4 0,4-2-5,2 1 1,-41-1-1,0 0 1,0-2-1,0-1 1,0 1-1,0 0-47,0 0 0,-1 1 0,5-3 0,0-1 0,-2 3 0,1 0 0,0-2 0,1 1 20,2 1 1,0-1 0,-3-1 0,0 0 0,2 2 0,1-1 0,-2-1 0,0 0 35,-2-1 0,0 0 0,5 0 0,-1 0 0,-3 0 0,-1 0 1,1 0-1,0 0 22,0 0 1,0 0 0,1 0-1,0 0 1,0 0 0,0 0 0,-1 0-1,1 0-59,3 0 1,-1 0-1,2-1 1,-1 0-1,2 0 1,-1-1-1,-1-1 1,-1 0 9,-1 2 1,1-1 0,5-1 0,0-1 0,0 1 0,0-1 0,1 1 0,-1-1-54,0 1 1,0-1 0,0 0 0,0 1 0,-4 1 0,-1 1 0,1-2 0,1 0 75,0 2 0,0-1 0,3-2 0,-1 1 0,-4 0 0,-1 1 0,0 0 1,-1 0 25,-1 1 1,1 0 0,4-1 0,2-1 0,-4 0 0,1 1 0,1 0 0,0 0-30,1 2 1,1-1 0,3-2-1,1 0 1,-3 1 0,0-1 0,1 1-1,1 1-113,0 0 1,1 0-1,1 1 1,1 0 0,-4 0-1,1 0 1,-1 0 0,-1 0 26,0 0 0,0 0 0,2 2 0,-1 1 0,2 1 0,0-1 1,-1 1-1,1-1 94,-1 0 1,1 1 0,1 1 0,0 1 0,-1-3 0,1 1 0,2-1 0,0 1 67,4-1 1,1 1-1,-1-1 1,1-1 0,1-2-1,2 0 1,-1 0-1,1 0-61,0 0 0,0 0 0,10 0 0,1 0 0,-3 0 0,-1 0 1,2 0-1,-1 0-166,1 0 0,0 0 0,2 0 0,0 0 0,-3 0 0,0 0 0,1 0 0,1 0 63,2 0 1,2 0 0,-2 0 0,0 0 0,2 0 0,0 0 0,-1 0 0,-1 0 21,-1 0 1,-1 0-1,7-2 1,1-1-1,-4 0 1,0 0-1,3 1 1,0 1-57,-27 0 1,0 1 0,0-1 0,27 0 0,-1 0 0,3 0 0,0-1 0,0-1-1,1 1 126,-29 0 1,1 1-1,0 0 1,0-1 0,-1 0-1,1-1 1,-1 1-1,0-1 1,0 1 0,0 0-1,0 0 1,-1-1 27,28 0 1,1-1 0,-27 1-1,1-1 1,0 1 0,-3 0-1,0 1 1,0 0 0,1-1 0,0 1-1,1 0-7,0 0 0,0-1 0,0 1 0,-1-2 0,-2 0 0,1 0 0,1 0 0,1 2 1,-1-1-1,0-1 0,-1 1 0,1-1-10,-2 1 0,0-1 1,1 1-1,5 0 1,1 0-1,-2 0 1,23-3-1,-1 0 1,2 1-1,-1 1 18,-1 1 0,-1-1 1,1 0-1,-1 1 0,-4 1 1,-1 1-1,-3-2 0,-2 0 21,0 1 1,-1 1-1,-6 2 1,0 1 0,-4 2-1,-1 1 1,-3 1 0,-3 0-268,-3 2 0,-1 2 1,0 2-1,-3 2 1,30 14 202,-8 7 0,-2 3 0,-16 8 0,-3 1 0,-6 4 0</inkml:trace>
  <inkml:trace contextRef="#ctx0" brushRef="#br0">5236 15058 8081,'-52'0'-85,"-1"-2"1,3-2 462,1-1 0,2 0 1,-1 5-66,1 0 1,12 0 0,6 0 0,6 2-155,9 3-118,5 4 0,28 8 0,18 2 0,28 2 1,-21-10-1,4-2 20,10 0 0,5-1 1,-7-4-1,4-1 0,2-1 1,11 0-1,4-1 0,2-1 1,-13 0-1,1-2 1,2 0-1,1-1-118,9-1 0,0-1 0,3-1 1,0 0-1,5 1 0,1-1 1,1 0-1,1-1 0,-13 0 1,0-1-1,1 0 0,0 0 0,0 0 1,3 1-1,-1 0 0,2 1 1,-1-1-1,1 1-1085,0 0 0,1 1 0,0 0 0,2 0 0,1 0 1142,-5 1 0,2 0 0,2 1 0,0-1 0,-1 2 0,-3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4859 5375 8198,'15'-6'23,"5"-3"0,6 0 1,14 4-1,12 3 105,11 2 1,18 0 0,6 0-1,-38 0 1,2 0 0,5 0 0,3 0-423,4 0 0,1 0 0,3 0 1,1 0-184,10 0 0,1 0 0,-1 0 1,0 0-1,5 1 0,1 0 486,0 1 1,2 1 0,-23-1-1,2 0 1,1 1 0,2 1 0,1 0-1,0 0 1,2 0 0,0-1-1,0 1-102,2 0 0,0 0 0,1 0 0,4-1 0,0-1 0,0 0 0,-2 0 0,0 0 0,-1-1 0,3 0 0,0 0 0,0-1 103,4 0 0,0 0 1,1 0-1,1 0 1,0 0-1,1 0 1,0 0-1,1 0 1,0 0-1,1 0 1,0 0-1,1 0-7,0 0 1,0 0-1,1 0 1,-18 0-1,-1 0 1,2 0-1,-1 0 1,-1 0-1,0 0 1,1 1-1,-1 0 1,-2 0-1,0 0 1,0 1-1,0 1 15,1 0 0,-1 1 1,1 1-1,0-2 0,-2 0 1,1 0-1,0-1 1,-1 1-1,1 0 0,-1 1 1,0 1-1,0-1 0,22 0 1,0 1-1,-1 0 11,-2-1 1,0 1-1,0 0 1,-17-3 0,0 0-1,0 0 1,-1 0-1,14 0 1,-2 0 0,1-1-1,1 0 1,1 0-1,0-1-92,-3 1 1,1-1 0,-1-1 0,-3 0 0,0-2 0,-1 0 0,-3 0 0,-1-1 0,0-1 0,-3 0 0,0-1 0,-1 0 62,-1-1 0,0 0 0,0 0 0,-1-1 0,-1 0 0,0 1 0,-5 0 0,-1 0 0</inkml:trace>
  <inkml:trace contextRef="#ctx0" brushRef="#br0">6462 6271 8344,'18'-8'100,"3"2"1,5 5-169,4 1 1,6 0 0,3 0 0,3 0 0,3 0-1,4 0 128,2 0 1,-4 0 0,12 1 60,6 5 0,0-5 1,8 6-1,2-1-79,2-1 1,-33 1 0,1 0-1,2-1 1,0-1 0,2 1 0,0 0-45,2 1 1,1-1 0,6-1 0,0 1 0,-1 0 0,1 0 0,3-2 0,2-1-73,3-1 0,1 0 1,8-1-1,2 0 1,-2 0-1,0 0 1,2 0-1,1 0 28,2 0 0,1 0 1,4 2-1,0 1 1,-1 1-1,-1-1 1,1 1-1,0-1-101,2 0 0,1 1 0,-1 1 0,1 1 0,0-3 0,1 1 0,-1-1 0,0 1 147,0-1 0,1 1 0,-23-1 0,1 1 1,-1-1-1,24 0 0,0-1 0,-28 0 0,1-1 1,0 0 8,0 0 0,-1-1 1,1 1-1,4-1 1,1 0-1,-1 0 0,1 0 1,-1 0-1,1 0 1,-1 0-1,1 0 1,0 0-99,2 0 0,1 0 0,-1 0 1,3-1-1,0 1 0,-1-1 1,-2 0-1,-1-1 0,0 0 1,0-1-1,1-1 0,0 0 84,0 0 1,1-1-1,0 0 1,9 1-1,1 1 1,-1 0-1,-7-1 1,0 0-1,-1-1 1,0 1-1,0-2 1,0 1-8,-2-1 1,0-1-1,1 1 1,4-2 0,0 1-1,0 1 1,-4 0 0,-1 1-1,0 0 1,0 0 0,1-1-1,0 1 50,1 0 1,1 0 0,-2-1 0,0 1 0,-1 0 0,-1 0 0,-5 0 0,0 0 0,-1 1-1,0-1 1,0 1 0,-1 0-14,-1 1 1,0-1-1,0 1 1,4 1 0,0 2-1,-1-1 1,21-2 0,-1 0-1,2 2 1,-2-1 76,-3-1 1,-1 1-1,0 1 1,-2 0-1,-9-2 1,-2 1-1,-2 0 1,0 2-99,-4-1 0,0 2 1,-1 2-1,-2 1-4,-10 1 0,0 0 0,2-1 0,0-1 0,-5 0 0,1 0 0,1-3 0,0 1 0</inkml:trace>
  <inkml:trace contextRef="#ctx0" brushRef="#br0">16289 6224 8183,'12'-24'-6,"4"3"0,-2 3 0,12 3 0,4-1 0,5 0-209,7 1 1,3 4 0,4 1 376,4-3 1,4-1 0,10 0 0,4 2-1,3 3-75,1 2 1,-30 5 0,2 1 0,-1 3 0,-1 1 0,4 2 0,2 1-65,2 0 0,0 2 0,5 2 1,1 1-1,3-1 0,0 1 1,2-2-1,0 1-192,3-1 1,2-1 0,8 0 0,2 0 0,-3 0 0,1 0 0,4 0 0,1-1 113,3 2 1,1-2 0,-23-3 0,2-2 0,-1 1-1,0-1 1,-1 1 0,1-1 0,2 0 0,1-1-1,1 1-83,-1 0 0,1-1 1,1 1-1,5 1 1,1-1-1,0 0 0,-2 0 1,0-2-1,1 2 1,1 0-1,0 0 0,0 1 124,2-1 1,-1 1 0,2 0-1,1 2 1,1 0 0,0 1-1,-1 1 1,0 1 0,1 0-1,-1-1 1,0 1 0,0 0-2,-1-1 0,-1 1 0,2-1 0,6 1 0,2-1 0,-2-1 0,-5 0 0,-2-1 0,2 0 0,3 0 0,1 0 0,0-1 9,2 0 1,0-1 0,1 0 0,-20 0 0,2-1-1,-1-1 1,0 0 0,22 0 0,-1-1 0,0-1 0,-2 1-1,-1 0 1,1-1 24,1-1 0,0 1 0,0-2 0,-1 1 0,0-1 0,-1 0 1,-2-2-1,0-1 0,0 1 0,-2 0 0,1 0 0,0 1 27,-2 0 1,-1 1 0,1 0 0,3 0-1,0 0 1,-2 2 0,-6 0 0,-2 1-1,0 1 1,-1-1 0,0 0 0,-1 0-2,-2 0 0,0 0 1,0 0-1,2 0 1,1 0-1,-2 0 1,-5-1-1,-2 1 1,0 1-1,-1-1 1,0 0-1,0 1-53,0 1 0,-1 0 1,0 0-1,-2-2 1,0 1-1,0-1 1,25 3-1,-1 0 0,-3-2 1,-1 1 36,-5 1 1,-1-1-1,1 0 1,-2 0-1,-10 2 1,-2 0-1,-1 1 1,-1-1-480,-5 1 0,-2-1 450,0-3 0,-2 1 0,34 16 0,0-8 0,-8 1 0</inkml:trace>
  <inkml:trace contextRef="#ctx0" brushRef="#br0">25801 4998 7958,'-15'-22'0,"-3"-3"-80,-3 1 1,-3-6 0,-8 6-1,1-3 1,-2 1 0,-4-2-1,-5-1-166,-3-3 1,-8-6 302,1-4 1,-15-4-1,-1-1 1,-7 2 48,-3 3 1,33 20-1,-1 0 1,-2 3-1,0 2 1,-3-1-1,-1 1-138,-4-1 1,0 2-1,-2 3 1,-1 2-1,-5 0 1,0 1-1,0 1 1,-1 2 65,0 1 0,-1 2 1,-8 0-1,-2 1 1,-1 2-1,0 2 1,-2-1-1,-1 2-134,1 0 1,-1 1 0,-3 1-1,0 2 1,3 3 0,1 1-1,-1 2 1,-1-1 96,2 1 1,-1 1 0,0 0 0,1 2-1,5 1 1,0 3 0,0-1 0,1 2 23,1 0 1,1 0 0,-3 2-1,1 2 1,7 0 0,1 2-1,3-2 1,2 1 40,1 0 0,3 1 1,5-1-1,2 0 1,3-1-1,1 1 1,5 1-1,2 1-30,1 1 1,2 1-1,1 4 1,1 1-1,4 0 1,3 1-1,-20 37 42,13 3 1,9 4 0,10 3 0,5 3-102,9 3 0,14-6 0,-1-38 1,3-1-1,3 0 0,3 0-40,3-1 0,2 0 0,4 7 0,3-1 0,1-5 0,1-2 0,2 1 1,1-2-21,3-1 1,2-1 0,5 0 0,3-1 0,2-2 0,2-2 0,1 0 0,1-1 79,4-2 1,1-1 0,5 1 0,3-2-1,3-3 1,1-1 0,3-2 0,1-2-70,2-2 1,2-1 0,-21-5-1,2-1 1,-1-1 0,-4-3-1,1 0 1,-1-2 0,3 0-1,-1 0 1,1-1 0,0-1 1,-1-1 0,1 0-1,5-1 1,0-1 0,0-1-1,0-1 1,0-1 0,0-1-1,1-1 1,-1-1 0,1-2-6,0-1 0,1 0 0,0-3 0,3 0 0,0-3 0,-1 1 0,-3-1 0,0-1 0,-1-1 0,-2-1 0,0-1 0,0-1 72,-1-2 1,0 0 0,0-2 0,5-5 0,1-1-1,-2 0 1,-6 1 0,0 0 0,-1-1 0,-1 0 0,0-1-1,0 0 28,-4-1 1,0-1-1,-1 0 1,3-2-1,0-2 1,-2 1 0,-7 0-1,-1 0 1,0-1-1,20-17 1,-2 0 232,-3 1 0,-2-2 0,-2-2 0,-3-2 0,-7 5 1,-3-2-1,-3 1 0,-2-1-63,-4-1 0,-3 0 0,-3-1 0,-4 1 0,-8 7 0,-3 0 0,-4 2 0,-3 0-356,-2 3 0,-6-1 0,-13 1 1,-9 1-1,-5 4 0,-7 2 166,-10 1 0,-5 2 0,-3 1 0,-3 2 0,-12 0 0,-4 1 0,0 0 0,0-1 0</inkml:trace>
  <inkml:trace contextRef="#ctx0" brushRef="#br0">5944 7199 8377,'0'-18'25,"0"-3"1,1 4 0,5-4 50,4 3 0,9 3 0,2 1 0,0 2 0,2 1-51,3-1 1,0 5-1,4 0 41,3 0 1,4 5 0,-2-3 0,3 5 52,2 5 1,2 4-1,7 7 1,2-1-135,1 1 0,3 0 1,-5-1-1,4-1-28,2-3 0,0 1 0,4-5 1,-3 0 20,3 0 0,1 0 1,2-3-1,0 1-9,-1-2 0,7 4 1,0-1-1,1-3 6,0-1 1,11-2 0,-1 0-1,2 0-20,-2 0 0,-34-3 0,-1-1 0,39-5 0,2-1 47,-42 4 0,1 1 1,1 1-1,0-1 0,40-7 1,-2 3 31,-4 2 1,8-3 0,-10 5 0,3-1-4,-1-1 0,4 6 1,0-6-1,-1 1 27,3 1 0,-6-5 1,8 3-1,-1 0-49,-43 4 1,1-1-1,2-2 1,1 1 0,37 0-1,1 0 24,-1-2 0,-38 6 0,1 0 0,-3-1 0,1-1 1,43 1-12,-2 2 0,-3 0 0,-4 0 0,1 2-7,-3 3 0,2-1 0,-10 6 0,0 2-46,0 2 0,2 2 0,-6 0 0,-1-2 10,1-4 1,8 4 0,-1-5 0,4 1-28,1 1 0,6-8 1,2 4-1,-1-1 23,1-1 1,-39-2 0,0-1 0,0-2 0,-1 0 0,1 0 0,0 0 16,2 0 1,0 0-1,-2 1 1,-1 0-1,-1 0 1,1 1-1,0 1 1,0 0 22,0-2 0,1 1 0,4-1 0,1 0 1,-4-1-1,0 0 0,2 0 0,-1 0-87,2 0 1,0 0-1,1 0 1,1 0-1,-1 0 1,0 0 0,3 0-1,1 0 51,2 0 0,1 0 0,3 0 1,1 0-1,-2 0 0,-1 0 1,2 0-1,0 0 16,1 0 0,0 0 0,2 0 0,1 2 0,0-1 1,0 1-1,1 1 0,-1-1 10,1 0 0,-1 0 0,0 1 0,-1 1 0,-1-1 1,0 1-1,1-1 0,1 1 15,1-1 0,2 1 0,1 1 0,0 0 0,0-2 0,1-1 0,-1 1 0,0 0-12,-2 0 1,0 1 0,7-3 0,0-1 0,0 3 0,-1 0 0,1-2 0,0-1-119,0 0 1,0 0 0,7 0-1,1 0 1,-1 0 0,2 0 0,2 0-1,0 0 86,-25 0 0,-1 0 0,1 0 0,-1 0 0,0 0 0,0 0 0,1 0 0,-1-1 0,1 1 0,28-2 0,0 0 14,-4 0 0,1-1 0,-25 1 1,0 0-1,1 1 0,27 0 1,0 0-1,-29 0 0,0 0 0,0-1 90,0 1 0,1-1 0,-1 0 0,27-1 1,-1-1-1,3 2 0,-1 1 0,-2-2 1,1 0 33,0 1 1,0 1 0,-1 0 0,-2 0-1,-2 1 1,0 0 0,-1 0 0,-1 0-46,-2 0 1,1 0-1,3 0 1,0 0-1,-4 0 1,-2 0-1,-1 0 1,0 0-101,-2 0 1,-1 0 0,0 0 0,0 0 0,-7 1 0,1 0 0,-2 2 0,-1 1 30,-1 3 0,-2 2 0,-2-1 0,-2 1 0,-4 3 0,-1 2 0,-2 0 0,-2 0 0,-3 1 0,-1 0 0</inkml:trace>
  <inkml:trace contextRef="#ctx0" brushRef="#br0">6007 7938 8198,'-9'-7'158,"2"5"0,9-5 0,3 5-445,5-3 0,4 3 215,2-3 1,5 1-1,0 1 1,0-2 150,2 1 1,-4-3-1,7 2 1,2 1 76,2 3 1,6 8 0,4 3 0,4 4-98,5 2 1,3 0 0,1-3 0,5-2-24,3-6 0,7-3 0,2-2 1,1 0-76,4 0 0,2-7 0,4-2 1,1-1 35,2-1 0,-39 9 0,0 1 0,43-6 0,-44 4 0,1 1 65,0-1 1,-1 0 0,38-2 0,5 5 0,3 0-44,-44 0 1,2 0-1,1 0 1,0 0 0,-1 1-1,0 0 1,1 0-1,0 1-64,0 1 0,1 0 0,5 0 1,0-1-1,-1-2 0,1 0 1,-1 0-1,2 0 17,0 0 1,1 0 0,2 0 0,1 0 0,-1 0 0,1 0 0,1 0 0,0 0-17,3 0 1,0 0-1,0-2 1,1-1-1,-2-1 1,0 1-1,0-1 1,-1 1 24,1-1 0,0 1 1,3-3-1,-1 1 0,2 2 1,-1 1-1,1 0 1,1 0-87,1 1 1,0 1 0,-2 0 0,0 0 0,3 0 0,0 0 0,1 0 0,1 0 193,0 0 1,1 0-1,5 0 1,0 0 0,-6 0-1,1 1 1,1 1 0,2 0-52,0 0 0,2 1 1,4 0-1,1-1 0,-2-1 1,-1-2-1,3 1 0,0 0-139,1 0 0,0 0 1,1 0-1,1 0 0,3 0 1,0-1-1,-29-1 0,0 1 1,0-2 65,2 0 1,1 0 0,-1-1 0,2-1 0,-1 0-1,1-1 1,-1 0 0,-1 0 0,1-1 0,0 0 0,-1-1-1,0 0 34,-1 0 1,0 0-1,1 0 1,4-1-1,1 1 1,0-1-1,0-1 1,-1 0 0,1 0-1,-1 1 1,0 0-1,1 1 36,0 0 1,0 1 0,0 1 0,-2 0 0,1 0 0,-2 0 0,-1 1 0,-1 1 0,0-1 0,1 1-1,-1 0 1,0 0 47,2 0 0,-1 1 0,1 0 0,-2 1 0,-1 1 0,1 0 0,27-2 0,0 1 0,-2 1 0,-1 2-43,-2 1 1,0 1 0,1-1 0,1 0 0,-4 2 0,-2 2-1,-2 0 1,0 0-396,-1 1 1,0 0 0,-1 4 0,0 1 354,-8 0 0,0 2 0,1 3 0,-2 1 0,-6 0 0,-1 1 0,2-1 0,0 0 0</inkml:trace>
  <inkml:trace contextRef="#ctx0" brushRef="#br0">5645 8975 8346,'0'-11'-429,"2"3"1,3-1 156,5 0 0,4 4 0,2-4 0,2 2 0,1 2 538,2-2 1,7 5 0,-2-5 0,2 2-91,-2 0 1,9 0 0,-4 3-1,4-2-42,4-1 0,-1 0 0,8 5 0,-3 0-25,1 0 0,10 0 0,-5 0 0,5 0-20,6 0 1,4 0 0,4 0 0,1 0-96,2 0 0,11 0 1,-3 0-1,3 0 1,5 0 0,-40 0 0,1 0 0,41 0 0,-43 0 1,0 0-9,1 0 0,1 0 0,0 0 1,1 0-1,0 0 0,0 0 0,-1 0 1,0 0-12,1 0 0,0 0 1,3-2-1,-1-1 1,0-1-1,0 1 1,-1-1-1,1 1 43,-1-1 0,1 1 0,4-3 0,0-1 0,-1 3 0,-1 0 0,0-1 0,0 1 15,2 1 1,-1 1 0,-2 1 0,1 0-1,0 1 1,0 0 0,0 0 0,-1 0-12,2 0 0,0 0 1,4 2-1,0 1 0,-5 0 1,0 1-1,2 0 1,0 1-21,0 1 1,0 0 0,7-2 0,0-1 0,-3 0 0,-1-1 0,2 0 0,1-2-110,1 0 0,0 0 0,-1 0 1,0 0-1,1 0 0,0-2 0,0 0 1,0-1 42,2-2 1,0 0 0,4-2-1,0 0 1,-1 0 0,1 0-1,0 0 1,0 2 49,0-1 1,0 1 0,3 0 0,0 0 0,3-2 0,0 0 0,0 0-1,1 1-81,-1 1 1,0 0 0,1 3 0,0 0 0,0 0 0,-1-1 0,1 2 0,0 0 91,2 1 1,2 0-1,7 0 1,1 0 0,-5 0-1,0 0 1,1 0 0,0 0 22,0 0 1,0 0-1,1 0 1,1 0-1,-1 0 1,0 0-1,1 0 1,1 0-135,0 0 0,1 0 0,-1 0 0,-1 0 1,1 0-1,-1 0 0,2 0 0,-1 0 126,-26 1 1,0-1 0,0-1-1,2 0 1,-1-2 0,1 0-1,2 1 1,0-1 0,1 0 0,-1-1-1,1 1 1,0-1 1,-1 1 0,0-1 0,1 1 0,8-1 0,1 1 0,0-1 1,-3-1-1,0 0 0,0 0 0,1-1 0,1 1 0,0 0-120,0-1 1,1 1 0,-1 0 0,2 1 0,1 1-1,-1 0 1,-2-1 0,-1 1 0,1-1 0,0 0 0,-1 0-1,1 0 68,0-1 1,0 1-1,0-1 1,0 0 0,0 0-1,-1-1 37,-3 1 0,-2 0 0,1-1 0,3 1 0,0-1 0,-1 0 0,-3 0 0,-1 0 0</inkml:trace>
  <inkml:trace contextRef="#ctx0" brushRef="#br0">18742 8016 7962,'-16'0'0,"2"2"0,4 3 232,4 6 1,-1 15 0,2 7 0,2 5 253,1 6 1,2 1-1,0 3 1,0-3-75,0-3 0,0 2 0,0-8 0,0-1-609,0-2 0,0-6 0,0-3-966,0-1 0,2-4 306,3-9 0,2-15 1,5-12 856,-1-6 0,-8 4 0,4-4 0</inkml:trace>
  <inkml:trace contextRef="#ctx0" brushRef="#br0">18789 8126 7798,'32'-2'278,"-1"-3"1,0 3 0,3-3 0,1 3-98,1 2 0,1 0 0,-7 0 0,-2 2 212,-2 3 1,-9 4 0,-1 7 0,-9 1-257,-5 4 1,-2-2-1,-2 8 1,-3-1 20,-6-2 0,-3 4 0,-1-5 0,1 1 54,3 4 0,-3 0 0,5-2 0,1-5 30,2-3 1,5 3 0,1 0-1,1-4-116,5-4 0,2-1 0,8-7 0,2 0-237,2 2 1,5-5 0,6 3 0,-1-3-387,-4-2 1,4-7 0,-4-5 0,4-6-57,1-3 1,-1-7 0,-2 2 0,-2-4-272,2-1 1,0-2 0,0-2 823,-2-2 0,0-13 0,6 1 0</inkml:trace>
  <inkml:trace contextRef="#ctx0" brushRef="#br0">19827 7906 7962,'15'2'566,"1"3"1,-5 4-1,-3 7 1,-1-1-1,-3 1-660,-2 0 0,-2 1 0,0 2 0,0 2-70,0-2 1,0-1-1,0-2 1,0-1 112,0 1 1,0 0 0,0 0 0,0-1 11,0 1 1,5 0 0,0-1-1,0 1 330,2 0 1,-5 0-1,3-1 181,-3 1 0,-2 5 0,-2 0-199,-3-2 0,-4-1 1,-6-3-1,-3 1-199,-3 0 0,4-2 1,-4-2-1,3-3-670,3-2 1,-1-2 35,0-5 1,11 0 0,8-2-1156,11-3 1,13-9 1714,-1-7 0,17-14 0,6 2 0</inkml:trace>
  <inkml:trace contextRef="#ctx0" brushRef="#br0">20330 8063 9285,'9'9'0,"-6"7"749,-6 8 1,-1 6 0,-5 0 0,2-3-447,4 0 0,1-3 0,2 2 0,2-5-255,3-3 1,9-10 0,9-2 0,1-5 26,4-1 1,0-8 0,2-8 0,0-8-367,3-6 0,2-7 0,-6-3 0,-1-2 141,-1-2 1,-10-3 0,-1 11 0,-9 2 57,-5 6 0,-4 8 0,-7 9 1,-10 6-67,-11 3 0,-10 11 1,1 7-1,1 6-578,0 3 1,-4 4 0,7-2 0,5 2 735,7 3 0,-1-1 0,-1 1 0</inkml:trace>
  <inkml:trace contextRef="#ctx0" brushRef="#br0">21179 7827 7362,'-16'6'0,"0"1"0,2 1 364,4 5 1,-2 1-1,5 1 1,0 1 102,0 0 1,2 0 0,5-1 2,0 1 1,0 0 33,0-1 0,0-4-537,0-1 0,-2-6-424,-3 1 1,3-7 0,-2-6 88,8-8 1,5-9 0,6 1 0,1-4-208,0-5 1,6-7-1,5 1 1,1 1 312,-2-1 1,2 3-1,-7 3 1,0-1 458,1 3 1,-4 1-1,1 11 1,-5-2 237,-3 2 55,-1 8 0,-3 6 0,-9 12 0,-10 9 258,-7 8 0,-16 13 0,-2 7 0,-5 6-276,0 8 1,-1 8-1,4 4 1,1 0-218,-1 0 0,4 7 0,9-4 0,7-3-147,7-2 1,5 5 0,9-15 0,3-6-165,5-6 0,11-10 0,5-9 1,4-8-111,2-7 0,4-12 0,3-14 1,-1-9 342,1-8 0,-3-16 0,-6-2 0,-6-3-32,-8-3 0,-7 5 0,-13 6 1,-8 4-87,-14 2 0,-25 10 0,-17 12 0,-9 12-563,-7 13 1,38 1-1,0 5 504,-4 4 0,0 3 0,-6 4 0,-1 1 0,1 1 0,0 0 0</inkml:trace>
  <inkml:trace contextRef="#ctx0" brushRef="#br0">22468 8126 7899,'21'-5'40,"7"-2"1,11-2 0,18-5-1,13-3 1,14-4 289,-39 11 1,1 1 0,-1-1 0,1 2 0,2 1-1,1 0 1,-2 1 0,-1 0-613,-1 0 1,-1 1 0,31 0-487,-1-5 1,-15-1 0,-7-4 767,-3-1 0,-2-7 0,1-1 0</inkml:trace>
  <inkml:trace contextRef="#ctx0" brushRef="#br0">20629 7576 7927,'8'-24'211,"-4"1"1,-6 2-3,-3 0 1,0-2 0,5 4-1,0-4 1,0 1 492,0-1-700,0-5 1,-2 10 0,-3-2-111,-6 2 1,-19 2-1,-11 1 1,-15 1-124,-11 3 0,-17 6 0,36 7 0,-1 3 0,-4 2 0,-1 3 227,-4 4 1,-1 2 0,-4 4-1,0 4 1,-4 4 0,0 1 0,-1 2-1,-1 1-80,0 3 0,-1 0 0,-8 4 1,2 1-1,10-4 0,3 1 0,-1 1 1,0 1 233,1 0 1,2 0 0,8 0-1,3-1 1,1 0 0,2-1-1,6 0 1,2 0-75,2 0 1,2 1-1,4 0 1,3 2 0,3 1-1,2 1 1,4-1 0,3 1-178,-6 40 0,11-38 0,2 0 0,8 43 0,3-42 0,4-1 85,4 1 1,5-1 0,7 0-1,5 0 1,5 1 0,4-1-1,3-2 1,4-2-173,6-1 0,3-3 0,9-1 0,4-2 0,6-3 0,3-2 0,2-3 1,0-2-100,3-2 0,1-3 1,6-5-1,1-3 0,0-7 1,1-3-1,-29-1 1,1-1-1,1-2 218,0-1 0,1-2 0,0-2 0,-2 0 0,-1-2 1,0-2-1,0-3 0,-1-3 0,0-2 0,-2-1 0,-1-1 1,0-2 104,-1-2 0,-1-2 0,-1-2 0,-1-1 1,-1-1-1,-1-2 0,19-20 0,-3-3 1,-3-1-1,-2-1-24,-2-1 1,-2-4 0,-20 17 0,0-2-1,-2 0 1,13-25 0,-1 0 0,-2-1-1,-1 0 296,-3 1 1,-1 1-1,-4 6 1,-2 0 0,-7 4-1,-3 1 1,-6 3 0,-3 1 102,-4 3 1,-6 2-1,-10 7 1,-7 3 0,-6 1-1,-6 4 1,-8 4-1,-7 5-356,-9 3 1,-5 5 0,-18 2-1,-5 4 1,-9 4 0,-4 4-1,24 5 1,-2 2 0,-1 2 53,-4 1 1,-2 2 0,0 2-110,-2 4 0,-1 3 0,0 1 0,-2 0 0,0 0 0,-1 2 0</inkml:trace>
  <inkml:trace contextRef="#ctx0" brushRef="#br0">7076 9666 8128,'0'-24'-4,"8"3"0,6 11 1,7 4-1,4 5-20,3 1 0,7 0 0,3 0 0,2 0 156,4 0 1,7 5-46,1 0 0,9 6 1,4-6-1,10-2 1,7-1 1,-32-2 0,1 0 0,1 1 0,-1 0 0,4 0-1,0 1-88,4 1 0,1 0 0,2 0 0,0 0 0,4-1 0,1 0 1,1 1-1,0 1-111,-1 0 1,1 1 0,12-3 0,1 1 0,-5 1 0,1 1 0,6-1 0,0 0 14,5 1 1,1-1 0,-1-1 0,2-1 0,-27 1-1,1 0 1,-1 0 0,2 0 0,-1-1 0,1 0-38,2-1 0,0 0 0,0 1 0,4 0 0,0 0 0,0 1 0,-3-1 0,0 0 0,-1 1 0,0-1 0,0 0 0,0 1 115,-2-1 1,1 0 0,0 1 0,8-1-1,2-1 1,0 1 0,-3-1 0,-1-1-1,1 1 1,1-1 0,1 2 0,0-1-96,0 1 0,1-1 0,0 1 0,2 0 0,1 0 0,0-1 0,0-1 0,1 0 1,0-1-1,2 0 0,1 0 0,0-1 97,3 1 0,0 0 1,0-2-1,-19 0 1,0-2-1,1 0 1,0 1-1,1-1 1,0 0-1,1 1 1,-1-2-1,1 1 1,-1-1-1,1-1 1,-1 1-88,0-1 1,-1 0 0,0 0 0,1 0-1,4-1 1,0-1 0,1 1 0,-2 0-1,-4 1 1,0 0 0,-1 1 0,1 0 0,0-1-1,1 0 1,0 0 0,-1 0 74,0 0 1,-1 0 0,0 1 0,0-1 0,20 0 0,-1 0 0,0 0 0,-3 3 0,0 1 0,1 0-1,-2 1 1,1 0 0,0 1 136,-1 0 0,1 0 0,0 1 0,-2 0 0,0 0 0,-1 0 0,-2 1 1,-1 0-1,-1 0 0,-1 2 0,1 0 0,-2 0-50,1 2 0,-1 0 0,1 1 0,2 0 0,0 1 0,0-1 0,-4 0 0,-1-1 0,1 0 0,0 0 0,0 0 0,-1-1 90,1 0 0,0-1 0,0 0 0,1 2 0,0-1 0,0 0 0,-3-2 0,0-1 0,0 1 0,-2-1 0,1 0 0,-1 0-72,-1 0 0,1 0 0,0-1 1,2 0-1,0 0 0,-2 0 1,-6 0-1,-1 0 0,0 0 0,-1 0 1,0 1-1,-1 0 61,25 1 0,-1 1 0,3-2 0,-1 2-138,-7 1 0,-1 2 0,1-2 0,-2 1 0,-8 1 0,-2 2 0,-1-1 0</inkml:trace>
  <inkml:trace contextRef="#ctx0" brushRef="#br0">5330 10547 8412,'-15'-16'-204,"-1"2"1,2 2 124,4 1 370,3 8 1,15-4 0,8 7 0,10 2-286,9 3 0,2-2 1,10 8-1,11 1 1,10 0 84,10-1 0,-29-5 0,2 0 0,1-2 0,1-1 0,4 1 0,1 1-91,6 1 0,1 0 1,6-2-1,2 1 1,5-1-1,1 0 1,3 1-1,2-1-172,1 1 1,3-1-1,-19-3 1,2 0 0,0 0-1,0 1 1,0 1-1,0-1 1,5 0 0,0 0-1,1-1 132,2 1 1,0 0-1,2 0 1,-14-1-1,0 1 1,1-1-1,-1 0 1,2-1-1,0 0 1,0-1-1,1 0 1,-1 1-1,2-1 1,-1 0-1,1 0-115,2 0 0,1-1 0,0 1 0,0-1 0,3 1 0,0 0 1,1-1-1,-1 1 0,-1 1 0,-1 0 0,0 0 0,0 0 0,-1 0 1,0 0-1,0 0 0,1 0 159,-1 0 1,-1 0 0,1 0 0,2 0 0,6 1 0,1 1 0,1 0 0,-1 0-1,-6 1 1,0 0 0,-1 0 0,1 0 0,0 1 0,0 1 0,0-1 0,0 1 46,-1 0 1,0 0 0,1 0 0,-1 1 0,1 0 0,0 1 0,0 0 0,-2-1 0,-5 0 0,0 0 0,-1-1-1,0 1 1,-1-1 0,-1 1 0,1 0 0,0-1 21,-1 1 1,1 0 0,0 0-1,-1-1 1,19 2 0,-2 1-1,0-2 1,-3 0 0,0-1 0,-1 0-1,-3 0 1,-1-1 0,-1 1-62,-5-1 1,1-1 0,-1 0 0,2 0-1,1 0 1,-1-2 0,-8 0 0,-1-1-1,0-1 1,-2 1 0,0 0 0,-1 0 102,24 0 0,-2 0 1,-7 0-1,-2 0 0,-6 1 1,-1 0-116,-3 2 0,0-1 0,-6-2 0,-1 0 0,0 5 0,-2 1 0,-2 1 0,-1 0 0</inkml:trace>
  <inkml:trace contextRef="#ctx0" brushRef="#br0">6148 11537 8286,'0'-25'-350,"2"-3"0,3 8 350,5 0 0,6 3 1,5 1-1,5 2 302,4 4 0,-4-3-111,0 8 1,2-5 0,7 5-1,2 1 1,0 2 149,1 2 1,2 2 0,9 3 0,4 6-297,4 3 1,-1-4 0,2 1 0,1-1-47,2-1 1,2 3-1,2-7 1,1-1-21,2-2 1,6-2 0,-3 0-1,5 0 32,4 0 0,2-2 0,-3-2 0,-1-1-13,1 2 1,0-4-1,-1 1 1,1 1-21,-1-2 1,1 5 0,0-5 0,-1 2 23,1 0 0,-1-2 0,1 3 1,-2-3-30,-4-1 1,8 3 0,-5-4-1,0 0 32,-5 0 0,11 6 0,-12-4 0,2 2 8,-1-1 1,3 1 0,-4 5 0,-2 0-26,-3 0 1,8 0-1,-7 2 1,4 1-43,-2 3 1,2 4 0,-2-3 0,-1 0 25,-3 0 0,-1 5 1,0-3-1,0 1 5,0 1 0,0-2 0,0 3 0,0-2 0,-1 3 0,1-1 0,0 0 0,2-1-85,3 1 1,-2-4-1,8 1 1,-1-2 14,-1-3 0,5 3 0,-4-2 0,4-2 57,1-1 1,5 0-1,-1 1 1,-4 3-12,-1-3 0,7 4 1,-9-2-1,-2 1 261,-1 1 1,8-6 0,-1 6-1,1-1-147,1-1 1,1 0 0,0-5 0,-3 0-86,-2 0 1,6 5 0,-8 1-1,-1-3 8,-3-1 1,8 3-1,-6 0 1,-1 0-11,0 2 0,-8 0 0,4 6 1,-3-5 9,-2-1 0,5 4 1,0-4-1,-1 2-7,-3 3 1,1-5 0,1 0-1,2-2 7,-1 0 1,-3 6 0,-1-4 0,0 0-14,0 0 1,-5 5 0,-1-3 0,1 1-20,-2 1 0,3-3 1,-4 5-1,-1-3 21,0 2 1,2-5 0,-6 0 0,-2-2 20,-3 1 0,9-1 0,-5-5 0,4 0-41,1 0 0,-2 0 0,-3 0 1,2-2-41,1-3 0,4 3 1,-5-5-1,-2 2 14,1 0 1,6-2-1,-3 3 1,-3-1 38,-1 2 1,3 1 0,1 2 0,-2 0 31,-3 0 0,5 0 1,3 0-1,1 0 24,3 0 0,4 0 1,-6 0-1,3 0-7,2 0 1,5-7 0,4-2 0,1-1-25,2-1 0,4 6 0,-9-4 0,0 2-52,0 4 0,0 1 0,-4 2 0,2 0 105,-2 0 0,4 0 1,2 0-1,3 0 0,5 0 0,3 0 1,-1 0-1,1 0 36,1 0 1,-37-2-1,-1-1 1,34-3 0,4 3-73,2 1 1,-42 0 0,1-1 0,39-2 0,0 1-22,1 2 1,-4 2 0,4 0 0,-1-1 19,0-4 1,5 3 0,-3-5-1,1 2 50,-42 2 1,1 0 0,41-7 0,-43 6 0,1 1 0,0-1 0,1 1-35,0 0 1,1-1 0,0-1 0,0-1-1,0 3 1,0 1 0,0 0 0,-1 1-31,43-1 1,-3 2 0,-8 0 0,-1 0 207,-4 0 1,3 0 0,-8 0 0,0 0 94,2 0 0,-4 0 0,6 0 0,-2 0-112,-4 0 0,4-2 0,-2-1 0,-3-3-179,-6 3 0,0 1 1,-6 2-1,-3 0-100,-1 0 0,-3 2 0,-4 1 0,-6 4 146,-2 2 0,-10-4 0,-3 4 1,-4-2-188,-1-3 0,-7 4 130,-4 3 0,-24 10 0,-7 3 0</inkml:trace>
  <inkml:trace contextRef="#ctx0" brushRef="#br0">29339 10075 7834,'-7'-38'-199,"3"5"1,-8-4 0,-3 5 110,-5 6 1,-13-3 0,-2 2-1,-7-2 1,-10-5 0,-6-2 520,-6-6 0,-10 3-325,1 3 1,28 17-1,-1 1 1,-4 1 0,-1 1-1,-5 1 1,0 2-173,-4 0 0,-1 2 1,-4-1-1,-2 3 0,-3 1 1,0 2-1,-1 0 0,-1 1 87,-4 2 1,0 1-1,-8 1 1,0 0-1,3 1 1,1 0-1,-3 1 1,0 0-135,0 1 0,-2 1 0,26 1 0,-2 1 0,0 0 0,-3 2 1,-1 1-1,0 0 0,-1 0 0,-1 0 0,1 0 91,-1 1 0,1 1 0,0-1 1,-2 0-1,-1 1 0,1-1 1,1 1-1,0 0 0,0 0 0,0 0 1,-1 0-1,1 1 64,-3 1 0,0 1 0,0 1 0,-2 0 0,-1 0 1,1 1-1,2 1 0,-1 1 0,1-1 0,0 1 1,1 0-1,0 0 35,2 0 1,0 0 0,0 1-1,-1 3 1,-1 0 0,2 0 0,5-1-1,2 0 1,0 0 0,-24 9-1,2 1 5,6 0 0,2 1 0,6-2 1,5 1-1,11 0 0,3 2 1,2-3-1,3 1-21,1-2 0,4 3 0,3 7 0,3 1 0,7-3 0,2 1 0,-18 42-274,10 1 0,10 4 0,11 0 0,9 0 54,11 1 1,17-6-1,-2-37 1,3-2-1,4-1 1,3-1 69,2 0 0,5-1 1,11 0-1,4-2 1,3-4-1,2-3 0,6 0 1,3-2-72,3 0 1,2-3 0,-17-7 0,2-1 0,0-2-1,1-2 1,-1-2 0,1 0 0,2 1 0,1-2-1,1 1 111,3-2 0,1 0 0,0 0 0,4-1 1,1 0-1,0-1 0,0 0 0,0 1 1,1-1-1,1 0 0,0 0 0,1 0-51,0 1 0,1-1 1,1 0-1,5 1 1,0-1-1,0 0 1,-6 0-1,0 0 0,0-1 1,1 0-1,1-1 1,0 0 63,-1 0 1,-1-2 0,1 1 0,3-2 0,1 0 0,0 0 0,-2-1 0,-1-1 0,0-1 0,-1 0 0,-1-1 0,1-1 9,-1 0 1,0-1 0,0-2 0,0-1 0,-1-2-1,0 0 1,-2-3 0,0-1 0,-1 0 0,-2-1-1,0 0 1,-1-1 84,-3 0 0,-1 0 0,0-1 0,5-3 0,1-1 0,-3 0 0,-7 1 0,-1-1 1,-1 0-1,-2 0 0,0-1 0,-1 0 73,-2 0 1,-1 0-1,0-1 1,23-12-1,-2-1 1,-8 2 0,-2 0-1,-5 1 1,-1-2 74,-3 2 0,-2-2 0,-7 3 0,-2-2 0,-7 4 0,-3-1 0,23-30 161,-13-1 1,-13 0-1,-23-2 1,-10-1-283,-14-2 1,-20-7 0,3 38-1,-5 2 1,-4-2 0,-4 1-48,-5-2 1,-5 2 0,-10 2 0,-5 2 0,-9-2 0,-4 2 0,22 11 0,-1 1-1,-2 1-625,-2 1 1,-1 0-1,-4 2 1,-10 0-1,-4 3 1,-1 0 583,19 3 0,-1 0 0,0 1 0,-1 1 0,-1 1 0,-2 0 0,1 1 0</inkml:trace>
  <inkml:trace contextRef="#ctx0" brushRef="#br0">6431 12150 8065,'-61'10'-75,"3"1"-7,6 1 1,10-3 0,7 0 381,7-2 0,5 3-217,8-5 0,13 0 0,9-5 0,9 0 60,4 0 1,14 0 0,1 0 0,8 0 102,11 0 0,6-1 0,6-3 0,4-3-101,3-1 1,15 2 0,-3-2-1,-38 3 1,1 1-81,1-1 0,1 1 0,6 2 0,0-1 0,1-2 0,0-1 0,3 0 0,0 0-152,4-1 1,0 0 0,4 2 0,0 0 0,2-1 0,0 1 0,3 0 0,1 0-8,1 0 1,2 1 0,4 0 0,0 1-1,-3 3 1,-1 0 0,1 0 0,0 0-101,-1 0 0,1 0 1,7 0-1,0 0 1,-2 0-1,0 0 0,3 1 1,1 0 151,-27 0 1,1 1 0,-1 0 0,1-1-1,-1-1 1,1 1 0,2 0 0,1 1 0,0 0-1,0-1 1,1-1 0,0 1 10,-2-1 1,0 0 0,1 0 0,7 0 0,2 0 0,0 0-1,-6-1 1,1 1 0,-1-1 0,3 0 0,0 0 0,0-1-118,2 1 1,1 0 0,0-2 0,3 0 0,1-2 0,-1 1 0,-1 1 0,0-1 0,0 1 0,2-2 0,-1 0 0,0 1 128,0-2 0,-1 1 1,1 0-1,6 1 0,0 1 1,-1-1-1,-5 1 0,-2 0 1,1 1-1,3-1 0,0 0 1,0 0 4,1 0 1,0 0-1,1 0 1,4 2 0,0 0-1,1 0 1,0-1 0,0 0-1,0 0 1,-1 2 0,0-1-1,0 1-106,1 0 1,1 0-1,0 0 1,0 0 0,0 1-1,0-1 1,0 2-1,0 0 1,-1 0 0,-1 0-1,0 1 1,0 0 110,-2 0 1,-1 0 0,2 0 0,4 1 0,2 1 0,-3-2 0,-10 0 0,-1-2 0,-1 1 0,2-1 0,0 0 0,-1 0 24,1 0 1,0-1-1,0 1 1,0-1-1,-1 0 1,1 0 0,-4 0-1,-1 0 1,1 0-1,-1 0 1,1 0-1,-1 0 32,3 0 1,0 0 0,0 0 0,3-1 0,-1 1 0,0-1 0,-4 0 0,-1 0 0,-1 0 0,0-1 0,-1-1 0,0 1-36,0-1 1,-1 0 0,1 0 0,5 1 0,1 1-1,-2-1 1,-6-1 0,-1 0 0,0 0 0,0 0-1,-1 1 1,0 0 22,-2 1 1,0 0 0,0-1-1,-1 0 1,1 0 0,-1-1-1,26 1 1,0-1 0,-4 1 0,-2-1-12,-2-1 1,-1 1 0,-2 2 0,0 0 0,-6-1 0,-1-1 0,-3 1 0,-1 1-270,-3-2 0,0 0 244,0 3 0,-2-1 0,-10-3 0,-1 1 0,3 2 0,-1 2 0,-1-1 0,-1 0 0</inkml:trace>
  <inkml:trace contextRef="#ctx0" brushRef="#br0">18333 10845 7774,'-51'-30'69,"1"-1"1,-2 2-1,-1 2 1,2 4 0,1 3-1,1 4 1,0 4 0,3 4-1,1 3 126,0 2 0,-1 3 0,-6 6 1,-1 4-1,2 1 0,-1 4 0,-4 4 1,0 2-40,-1 3 0,1 3 0,3 0 0,1 3 0,2 3 0,0 2 0,3 2 0,0 2-126,2 0 0,1 4 0,3 2 0,3 4 0,4 2 1,4 3-1,2-1 0,3 2-30,5-1 1,4 2 0,4 1 0,6 1 0,6 0 0,5 0 0,5-1-1,5-1 4,5 1 0,5-2 0,12 0 0,5-2 0,5 1 0,4-3 0,6-1 0,5-2-354,7-1 0,3-3 0,3-4 0,2-4 0,-21-13 1,2-3-1,1-2 0,0-1 0,0-1 0,1-3 185,0-2 0,0-2 1,0-1-1,3-2 0,1-2 1,0-4-1,-3-3 0,0-4 1,0-2-1,-1-3 1,0-2-1,-2-4 86,0-2 0,-1-2 0,-1-4 0,-1-2 0,-1-2 0,-2-2 0,-1-3 0,-1-1 0,-1-2 0,0-1 0,-1-1 0,-1-1 131,0-3 0,0-1 0,-2-2 0,1-4 0,-1-2 0,-1-1 0,-3-1 0,-1-2 0,-1 0 0,0 1 0,-2 0 0,-1 0 334,-1 1 0,-1 0 0,-1-1 0,10-23 0,-4 1 0,-10 7 0,-4 2 1,-6 9-1,-5 2 138,-4 7 1,-6 2-1,-25-35 1,-30 18 0,11 39-1,-7 5-672,-11 4 1,-6 6 0,6 8-1,-3 3 1,-2 3 0,-6 4-1,-1 5 1,-2 2 147,-9 3 0,-1 3 0,-2 1 0,19-2 0,0 0 0,-2 1 0,1 2 0</inkml:trace>
  <inkml:trace contextRef="#ctx0" brushRef="#br0">22107 12213 7851,'24'-26'0,"0"-4"216,4-3 0,13 5 0,14-5 136,1 5 1,4 10 0,-8 1-379,-1 4 0,-4 10 0,-5-2 0,-5 5 1,-6 7 278,-5 8 1,-3 3 0,-7 8 0,-2 0-144,-4-1 0,-3 10 0,-10-2 0,-6 4 3,-7 1 0,-12 4 0,-1-4 1,-8 2 187,-3 4 0,0 0 0,-4-1 0,5-2-139,6-3 1,0-1-1,12-8 1,4-2-180,4-6 1,6-4-1,9-3 1,5-4-200,9-4 1,8-6 0,13-7 0,3-7-454,0-5 1,11-15-1,-4 1 1,4-5-1,3-6 1,-2-1 0,4-2 0,-5-1 427,0 1 0,-1 2 0,-4 3 0,-6 7 360,-9 7 0,-1 5 0,-9 9 843,-2 4 1,-8 6-1,-6 15-166,-3 10 1,-2 12 0,0 5-1,0 3-451,0 2 1,0-1 0,1-2 0,5-5-386,4 0 0,9-5 1,6-6-1,3-3-283,5-7 0,9-5 1,0-11-1,5-5-209,5-8 0,3-13 1,2-11-1,-4-1 219,-4-4 1,-4-3 0,-3-5 0,-7-2 483,-7 3 1,-7 0-1,-11 15 1,-5 2 73,-3 7 0,-9 0 1,-5 12-1,-7 6-55,-7 5 1,-4 6 0,-3 3-1,-1 6-236,3 3 1,-2 7-1,12 0 1,2 0 257,1 1 0,9-4-212,4 3 0,-4-4 0,1-1 0</inkml:trace>
  <inkml:trace contextRef="#ctx0" brushRef="#br0">23742 12213 7837,'22'15'0,"-2"1"0,-5 0 498,3 0 1,3 5 0,-2 1 0,2 3 61,-2 3 1,6 1-1,1 3-415,4-1 1,-4-5 0,-2-1 0,1-2 0,-1-6-275,4-5 1,0-5 0,0-7 0,-2-3-55,2-8 1,7-8-1,2-18 1,-2-5 123,-2-3-1,-9-7 1,-3-2 0,-3-1 51,-3 1 0,-6 2 0,-5 6 0,-10 6 225,-9 9 1,-10 8 0,-11 13 0,-6 4 64,-4 5 0,-6 15 0,-2 7 0,0 8-529,-1 8 0,5-4 1,8 4-1,7-4-564,7-2 0,5 4 1,9-1-1124,4-5 1377,3-8 1,9-5 556,3-11 0,17-3 0,12-2 0</inkml:trace>
  <inkml:trace contextRef="#ctx0" brushRef="#br0">24544 11993 8308,'66'-42'0,"-5"3"457,-5 6 1,-5 5 0,-9 14-1,-6 4-69,-3 5 1,-8 17 0,-4 9 0,-5 8-70,-6 8 0,2-2 0,-5 7 0,2 2-193,3 1 0,9 0 0,5-3 0,6-5-460,5-4 0,3-3 0,9-6 1,5-6-130,9-6 1,3-10 0,7-2 0,-4-9 120,-3-5 1,13-14-1,-13-3 1,-1-3-602,-2 1 1,-2-10 942,-14-5 0,10-9 0,-8 1 0</inkml:trace>
  <inkml:trace contextRef="#ctx0" brushRef="#br0">25817 11553 7790,'-58'36'0,"3"3"0,6 1 1254,8 4 1,12 13-1,6 10 1,7 8-1135,2 10 0,7-40 0,0 1 0,-1 2 0,1 0 0,-1 2 1,2 0-949,0 2 0,1 0 0,-1 2 1,0 1 827,3-1 0,1 2 0,-4 2 0,-1 1 0,3 0 0,0 0 0</inkml:trace>
  <inkml:trace contextRef="#ctx0" brushRef="#br0">6054 13062 8049,'-14'-2'-420,"3"-3"1,6-6 700,3-3 0,2 4 453,0-1 1,2 8-503,3-3 1,4 6 0,7 4-99,-1 1 1,8 6 0,3-4-1,4 0-24,1 0 1,6 3 0,3-5 0,4 1-52,5 0 0,2-4 1,-3 3-1,5-3-98,5-2 0,3 0 1,2 0-1,1-2 88,4-3 1,-3 3 0,3-4 0,-3 0-109,-2 1 1,5-5 0,0 4 0,-2 1 110,-1-2 0,0 5 0,1-3 0,2 3-24,-2 2 0,4-1 1,0-3-1,0-1-24,0 1 1,9 3 0,-4 1 0,-2 1-56,-1 5 1,6-3 0,-4 8 0,-4-1 19,-4-1 1,-3 3 0,0-7-1,0-1 3,0-2 1,-1 3 0,1 0-1,0-2 28,0-1 0,5-2 0,2 0 0,0 0-12,0 0 1,3 0-1,-3 0 1,2-2 0,3-3 0,0 3 0,0-3 0,-3 2 16,-2-2 0,5 3 0,-4-5 1,1 2 21,-4-1 0,2-1 0,2 2 0,1-4-44,2 1 0,5-6 0,-6 3 0,3-3 1,1-2 0,1 3 0,0 2 0,-1 4 7,1 0 1,-1 5-1,1-3 1,-2 3-46,-4 2 0,9 0 1,-3 0-1,0 2-13,-4 3 0,3-3 0,-4 5 0,-1-2 33,6 1 1,1-1 0,2-5 0,2 0-62,0 0 0,-37 0 1,0 0-1,35 0 1,6 0 49,1 0 1,-2-2-1,-42 0 1,1 1-1,-1-2 1,1 0 25,2 1 1,0 1-1,-2 0 1,0 0 0,4 1-1,0 0 1,-2 0 0,0 0-1,0 0 1,0 0 0,6 2 0,0 1 0,-4 1 0,0-1 0,2 1 0,-1-1-57,-1 1 1,0-1 0,5 2-1,0 1 1,-4-3 0,1 1-1,1-1 1,0 1 38,1-1 0,1 1 1,3 1-1,1 0 1,-3-1-1,0-1 1,0 1-1,1-1-8,-1 0 0,0 1 1,4 1-1,0 1 1,-3-3-1,0-1 1,2 0-1,1-1 47,0 1 1,0-2-1,1 0 1,1-2-1,0 1 1,1-1-1,-1-1 1,0-1-82,4-1 1,-1 1 0,0 2 0,0 1 0,2-2 0,0 0 0,0 2 0,1 1 47,0 0 1,0 0 0,4 0 0,-1 0-1,-2 0 1,0 0 0,2 0 0,0 0 36,-1 0 0,1 0 0,6 0 0,0 0 0,-3 0 0,-1 0 0,1 0 0,0 0 102,2 0 0,0 0 1,1 0-1,0 0 0,-3 0 1,-1 1-1,-1 1 0,-1 0-20,-2 0 0,2 1 0,9 0 0,0-1 1,-6-1-1,-1-2 0,2 1 0,0-1-125,2-2 1,0 0-1,3 2 1,-1-1-1,-3-3 1,0-1-1,-1 1 1,0 0 71,1 1 1,0-1 0,2-1 0,-2 0 0,-4 3 0,-1 1-1,-2 0 1,-1 0 22,-3 1 1,-1 0-1,0 1 1,-1 0-1,-5 1 1,-2 0 0,-1 1-1,-2 1 9,-2 2 1,0 1 0,-4 1 0,0 2 0,-2 0 0,-1 1 0,38 11-608,-7-2 0,-5 4 539,-7-2 0,-4 3 0,-6-5 0,-8-3 0,1-2 0,3-3 0</inkml:trace>
  <inkml:trace contextRef="#ctx0" brushRef="#br0">5881 13957 8034,'-7'-8'108,"5"-1"237,-3 4 0,3 1-303,2-6 0,5 5 1,2-4-1,2 2 65,3 3 0,2-3 1,2 2-1,1 2 34,4 1 1,-1 0 0,6-1 0,2-3-26,1 3 0,8-4 0,0 2 0,-1 1-138,3 2 0,1-3 0,7 0 0,-1 1 8,-4 3 0,8-1 0,-3-2 0,2-1 42,0 2 1,4-1 0,1 1 0,0-3 4,0 3 0,6-6 0,-5 1 0,3-3-19,0 1 0,-1 1 0,5-3 1,-3 1 5,-1-1 0,-3 3 0,5 0 0,-4 1-21,-2-1 0,-2 5 0,-4-1 0,-1 4-41,0 1 1,0 0-1,0 0 1,0 0 40,1 0 0,-1 5 0,2 0 0,1-2 3,3-1 1,4-2-1,-3 0 1,1-2 0,-1-3 0,3 3 1,-2-4-1,-1 0-2,0 1 1,2-5 0,-6 4 0,-1 3-26,2 1 0,0 2 0,-4 0 0,-2 0 1,-3 0 0,7 0 0,-5 0 0,-1 2 14,3 3 0,-6-3 0,2 3 1,0-3 5,-2-2 0,6 0 1,-5 0-1,5 0-10,1 0 1,0-5-1,0-1 1,-1 3 13,-4 1 0,3 0 0,-5-1 0,1-2 21,-5 1 1,3 2-1,-1 2 1,1 2 4,-1 3 1,4-3-1,-4 3 1,1-3-16,-1-2 0,4 0 0,-3 0 0,1 0-1,3 0 0,3 0 0,-1 0 1,-1 0-25,-2 0 1,-2 0 0,4 0-1,-2 0-9,1 0 1,-3 0 0,1 0 0,-3 2 13,-3 3 1,5-3 0,0 5 0,2-2 37,0 0 1,-5 1 0,7-5-1,1 3-32,0 1 0,10 2 0,-10-4 0,0 4-9,1 2 1,8-4-1,-7 4 1,2 0 27,0 0 1,-2-4 0,0 4 0,1-1 17,-1 1 1,0 0 0,2 3-1,1-3 13,3-2 1,4 0 0,-2-4 0,-1 4-15,0 2 0,5-6 0,-1 4 0,3 0-35,2 4 0,-5-2 1,-1-1-1,1 1-14,-2 0 1,3-4 0,-5 4-1,1-1 32,-1 1 0,3-4 0,-1 4 0,4-2-23,4-3 1,3 3 0,-4-2-1,0-2 1,-1-1 1,8-2 0,4 0 0,1 0-22,-2 0 1,2 0-1,-3-2 1,3-1-42,5-2 1,4-2 0,0 3 0,3-1 58,1 1 0,-40 3 0,2-1 0,-2 0 0,0 0 0,2 0 0,1-1-50,2 1 0,1 1 0,-1 0 1,0 0-1,2 1 0,0 0 1,0-1-1,0 0 40,1-1 0,0-1 0,3 2 0,-1 0 0,-4-1 0,0-1 1,4 2-1,0 0-9,2 1 1,0 0 0,6 0 0,-1 0 0,-3 0 0,0 0 0,2 0 0,0-1-74,3-2 1,0 0 0,1 2 0,1 1 0,0-3 0,1 0 0,-1 2 0,-1 1 79,-2-1 1,0 2-1,9-1 1,1 0-1,-5 0 1,-1 0-1,2 0 1,-1 0-13,-1 0 1,2 0 0,13 0 0,1 0-1,-6 0 1,-1 0 0,2 0 0,1 0-118,1 0 0,1 0 0,1 0 0,0 0 0,-1 0 0,-1 0 0,2-1 1,0 0 132,-1-2 1,1 1-1,-24 1 1,1 1 0,-1-1-1,23-2 1,-1 1 0,3 0-1,0 0 104,-2-1 0,1 1 0,2 0 0,-1 0 1,-2-2-1,0 0 0,-1-1 0,0 1 5,0 0 1,1-1 0,2 1-1,0-1 1,-2-1 0,-1 0 0,2 2-1,0-1 9,-1 2 0,1-1 0,-24 2 1,0 1-1,-1-1 0,23 2 0,-2 0 1,1 0-1,0 0-26,-1 0 0,-1 0 0,7 5 0,-1 2 0,-4 2 0,-1 0 0,-3 2 0,1 1 55,-1 1 0,-1 2 1,0-1-1,0 1 0,-3 1 1,-1 0-1,-1-1 1,-1 1-52,-1 0 0,0 0 0,3 1 0,-1 2 0,-9 0 0,-2-1 0,-1 0 0,0-1-143,-3 0 1,-2-1 0,0-1 0,-2 0 0,-2-2 0,0 0-1,-1-2 1,1-1-1254,0-1 1,-1-1 1315,1-3 0,-2-1 0,-4 2 0,-1 0 0,1-3 0,-1 0 0,1-1 0,-1 1 0</inkml:trace>
  <inkml:trace contextRef="#ctx0" brushRef="#br0">5834 14822 8065,'-34'0'647,"15"2"0,23 1-539,10 2 1,10 6 0,1-6 0,2 0-1,8 1 1,2-1-184,2-2 1,9-1 171,0-2 1,9 0 0,4 0 0,8 0-31,4 0 1,-27-1 0,1 0 0,-3 0 0,1-1 0,2-1 0,0-1-15,1 0 1,0-1 0,5 0 0,1 0 0,1-2 0,1 0 0,3 0 0,-1 1-95,3 1 1,1 0 0,0 0 0,0-1 0,2 0 0,1-1-1,0 0 1,1 1 89,-1 1 1,1 0-1,13 0 1,1-1 0,-3-1-1,0-1 1,4 0 0,0 0-160,2 0 0,0 0 0,5-2 0,1-1 0,-2 1 0,0-1 1,1 1-1,1 1 110,-28 3 0,1 0 1,0 1-1,0 0 1,0 2-1,1 0 1,0 0-1,1 0 0,-1 0 1,1 0-1,-1 1 1,1-1-39,-1 0 0,0-1 0,1 2 1,7 0-1,2 2 0,-2-2 0,-5 1 1,-1-1-1,0 0 0,1 1 1,-1 1-1,1-1-14,-1 1 1,-1 0 0,1 0 0,3 2-1,1 0 1,0 0 0,-1 0 0,-1 0 0,1 1-1,0-1 1,1 1 0,0 0-97,1 1 0,0 1 0,1-1 0,4-1 1,1 0-1,-1-1 0,-4 1 0,0 0 0,0 0 1,1 0-1,1 0 0,0 0 116,1 0 0,1 0 0,0 0 0,3-2 0,1 0 0,0 0 0,-1 1 0,1 0 0,-1-1 0,2 0 0,-1 0 0,0-1 28,0 0 1,0 0 0,1 0-1,2 0 1,1-1 0,0 0 0,-1 0-1,1 0 1,0 0 0,-2-1 0,1-1-1,-1 1-98,2-1 1,1 0-1,-1 0 1,1 0-1,1 0 1,0 0-1,-1-1 1,1 0-1,1 0 1,-1 1-1,1-1 1,-1 1 125,0-1 1,0 0-1,0-1 1,4 1-1,-1-1 1,1 0 0,-22 2-1,0-1 1,-1 0-1,1 0 1,0 0-1,1-1 1,-1 1 0,0-1-64,1 0 0,-1 0 0,0-1 0,0 1 0,1 1 0,0-1 1,-1 0-1,1 0 0,1-1 0,-1 0 0,1-1 0,-1 0 0,2 0 1,-1 0-1,0 0 0,1 0 68,1 0 1,1-1 0,-1 1 0,2-1-1,1 0 1,1 0 0,0 0 0,-1-1-1,0 1 1,0-1 0,0 0 0,0 0-1,-2 0 1,1 0 0,-1 0 0,1-1 8,-3 2 1,1-1-1,0 0 1,0 1 0,2-1-1,2 1 1,-1 1 0,-1-1-1,16-1 1,-1 0 0,0 1-1,1 0 1,0 1 0,-1 1 27,-1 0 1,0 0 0,-1 0 0,-4 3 0,0 0 0,-1 1 0,-1-1 0,0 1 0,-1 0 0,-1 0 0,-1 0 0,0 1 10,-1-1 0,0 0 0,0 0 0,1 0 1,0 0-1,-1 1 0,-5 1 0,-1 0 0,-1 0 1,-3 0-1,0 0 0,-1 0-132,-3 0 0,-1 0 0,0 0 1,26 1-1,-1 2 0,-10 0 1,-2 2-1,-7 3 0,-1 2 16,-7-1 0,-3 4 39,-7 6 0,-2 3 0,-4-3 0,-2 2 0,32 26 0,-3-7 0</inkml:trace>
  <inkml:trace contextRef="#ctx0" brushRef="#br0">12233 16095 7895,'42'-24'0,"0"-1"0,0 0 0,-1 0 0,1-2 0,0-1-136,1 0 0,0 0 0,-6 3 0,-1-2 0,1-1 0,0-2 0,25-27 298,-9 1 1,-8-7 0,-17 2 244,-7-5 0,-7-4 0,-14 3 1,-5-2-1,-9 0 101,-12 5 0,-21-6 0,-15 12 0,24 31 0,-4 2-435,-5 1 0,-5 2 1,-17 2-1,-4 4 0,-2 2 1,-2 3-1,19 5 1,-1 2-1,-2 0-377,-4 2 1,-1 1 0,-2 3-1,-12 2 1,-2 3 0,-1 3 0,-3 2-1,-1 2 1,0 2 0,19-3 0,0 1-1,0 0 1,-1 2 253,-2 1 1,-1 1 0,0 0 0,-1 2 0,-3 3 0,0 1 0,-1 1 0,2 0 0,4-1-1,0 1 1,1 0 0,1 0 0,2 0 0,1 0 0,0-1 0,1 2 39,-19 6 0,2 1 0,0 1 0,2 1 1,0 2-1,4-1 0,11-3 0,3 0 0,0 1 1,4 1-1,1 0 0,1 2 8,3-2 1,2 2 0,2 1 0,-16 17 0,7 3 0,9-1 0,6 1 0,6 0 0,6 1 39,5 2 1,6 2 0,7 3 0,7 1 0,10 0 0,8 1 0,7-1 0,7 0-43,7 0 1,7-1 0,-1-16 0,4 0 0,3-2 0,3-2 0,3-3 0,2-1 0,5 1 0,2-3 0,3-1-146,5 1 1,2-3-1,2-2 1,1-2 0,1-3-1,1-2 1,3-2 0,0-2-1,1-2 1,1-3-1,0-1 1,1-3 29,4-1 1,0-3-1,1-1 1,-19-4-1,0-2 1,0 0-1,1-2 1,-1-1-1,0-2 1,0 0 0,0-2-1,-1 0 1,0-1-1,0-2 1,-1 0 133,21-3 0,-1-2 0,0-4 0,-21 1 0,1-2 0,-1-2 0,-1 0 0,19-9 0,-1-1 0,0-3 0,-2-2 0,0-3 0,-1-1 12,-2-3 1,0-1-1,-2-2 1,-4-1-1,-1 0 1,-2-3-1,-3-1 1,-3-2 0,-2 0-1,-2-1 1,-1-1-1,-2-1 46,-4 1 0,-1-2 0,-3 0 0,-3 0 1,-3 0-1,-3-1 0,7-23 0,-7-1 0,-6 2 1,-6 0 152,-6 4 1,-10 0 0,-15-3 0,-11 1 0,-12 6 0,-11 4 0,-15 0 0,-12 6-125,12 19 0,-6 4 1,-4 4-1,-14 0 1,-6 6-1,-4 3 1,10 8-1,-3 3 1,-2 3-1,-2 2 0,11 2 1,-1 3-1,-2 2 1,-1 1-1,0 1-102,5 2 0,0 2 0,-1 1 0,-1 1 0,0 0 0,-1-1 0,-3 1 0</inkml:trace>
  <inkml:trace contextRef="#ctx0" brushRef="#br0">17657 15498 7871,'-82'-32'74,"7"4"1,5 9 0,7 16-172,2 15 0,-4 19 1,6 17-1,-8 9 0,30-24 1,-1 2-18,-3 4 0,0 1 0,1 2 0,0 1 250,-3 4 0,2 1 0,4-1 0,2 2 0,3-2 0,3 2 0,4 0 0,3 1 0,4 0 0,3 0-68,2 1 0,3 1 0,5 2 0,3 0 0,4-3 0,3 0 0,5-1 1,5-1-123,2 0 0,4-2 0,7 2 1,5-2-1,3-5 0,3-3 1,6-2-1,3-3 20,5-2 0,2-5 1,0-7-1,2-5 1,4-2-1,0-5 0,2-3 1,0-4-37,2-4 1,-1-3-1,2-5 1,-2-4-1,-3-8 1,-2-3-1,-1-3 1,-2-3 28,-2-2 0,-2-4 0,-1-5 1,-2-3-1,-4 0 0,-1-2 0,-2-1 1,-2-2 201,-2-2 0,-1 0 0,-2 1 0,-2-1 0,-2-5 1,-2-1-1,-2 1 0,0-1 73,-2-2 0,-1 1 0,0 6 0,-3 0 0,-6 4 0,-4 2 1,3-34-39,-8 12 1,-31 20-1,-20 11 1,-30 17-224,26 16 0,-4 6 0,-8 5 0,-2 4 0,-5 6 0,-2 3 0,1 3 0,0 2-216,-2 1 0,1 3 0,3 2 1,3 1-1,9-2 0,3 2 0,6 0 1,3 3-795,6 0 0,4 2 1037,-17 36 0,4 1 0,6-2 0</inkml:trace>
  <inkml:trace contextRef="#ctx0" brushRef="#br0">19953 15388 7823,'-77'-28'0,"2"9"801,1 13 0,4 22 0,-7 19-844,38-14 1,-2 3-1,-6 8 1,0 1 0,-2 1-1,0 2 1,-2 3 0,1 0 11,-2 3 1,2 0 0,2 2 0,2 1 0,8-1 0,4 0-1,3 0 1,3 1 28,4-1 1,4 3 0,5 4 0,6 2-1,6-3 1,6 0 0,3 1 0,5-1-101,8 3 0,4-1 0,5-2 0,5-4 0,10-3 0,3-4 0,4-1 0,2-4-34,3-3 0,3-5 0,9-3 0,3-7 0,-4-7 0,0-6 0,2-3 0,-1-5 153,0-5 1,0-5-1,1-6 1,-1-7-1,-2-4 1,-1-4-1,-1-2 1,-2-2 107,0-4 0,-3-3 0,-1-6 1,-2-2-1,-7-1 0,-2-2 0,0-1 1,-1-2 135,-2-2 0,-2-2 0,0-2 0,-2 0 0,-6 1 0,-3 1 0,-2 1 0,-2 0-120,-1 3 1,-4 0-1,-7 4 1,-4 0 0,-6 7-1,-6 1 1,-7 5 0,-8 2-319,-10 3 1,-9 7 0,-24 5 0,-10 8 176,12 9 0,-4 4 0,-1 1 0,-5 2 0,-1 1 0,-2 2 0,-11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15707 10987 7935,'-15'-7'-304,"-1"-2"1,0-1 405,1-1 31,6 1 1,4 1-1,10 4 11,5 3 0,4 2 0,2 0 0,0 0 158,-1 0 1,8 5 0,5 2 0,7 2-147,7 3 1,10-3 0,9 0-1,9-2-114,9-4 0,-32-2 0,0 0 1,2-1-1,0 0 0,3 0 1,1 0-46,2 0 1,2 0-1,4 0 1,2 0-1,0 0 1,1 0-1,2 0 1,1 0-136,2 0 1,2 0-1,7-1 1,1 0 0,-2-1-1,0-1 1,3-2 0,1-1 123,1-1 1,2 0 0,-23 4 0,2-1 0,-1 1 0,26-2 0,-1-1 0,-27 3 0,0-1 0,0 1-82,0 0 0,1 0 0,0 0 1,4 0-1,1 1 0,0 0 0,-1 2 1,0 0-1,-1 0 0,0 0 0,-1 0 1,0 0 103,2 0 0,-1 0 1,0 0-1,-1 2 1,-1 0-1,1 1 1,1 0-1,-1 1 1,1 0-1,-1 0 0,1 1 1,-1 0-2,0 0 1,0 0 0,2 0 0,6 2 0,1 0 0,-1 0 0,-4 0 0,-1 0 0,1 0 0,0 0 0,1-1 0,-1 0-18,-1 0 0,0 0 0,1 0 0,6-1 0,1 0 0,0 1 0,-6-1 0,-1 0 0,0 0 0,2 1 0,0-1 0,1 0-31,1 0 1,0 1 0,0-1 0,2 0 0,-1-1 0,0 1 0,-5-1 0,0-1 0,0 0 0,-1-1 0,1 0 0,-1-1-1,0 0 0,0 0 0,1-1 0,5 0 0,1 0 0,-1 0 0,-4 0 1,-1-1-1,0 0 0,0 0 0,1 0 0,-2-2 2,-1 0 0,-1 0 0,1-1 0,6 0 0,0 0 0,0 0 0,-4-1 1,-2 1-1,1 0 0,0 1 0,0 0 0,1 1 37,1-1 0,0 1 1,0 0-1,-1 0 0,-2 0 1,1 0-1,-5 2 1,0 0-1,0 0 0,27 0 1,-1 0 81,-4 0 1,0 0-1,3 1 1,-1 0 0,-13 0-1,-1 2 1,-1 0 0,-2 1-26,-2 0 1,-1 0-1,1-1 1,-1 0 0,-6 1-1,-2 0 1,-4 1-1,0-1 89,-3 1 0,0-1 0,-5-2 0,0-1 0,41 4 0,-11-1-527,-8 1 1,-11-1 381,-20 6 0,1-6 0,-11 1 0,4-3 0</inkml:trace>
  <inkml:trace contextRef="#ctx0" brushRef="#br0">19339 9745 6396,'-40'-52'65,"0"-1"1,1 6 0,1 2 0,4 7 0,0 2 665,-29-21 1,-9 22 0,4 10-545,-7 11 0,31 10 0,-1 3 0,-3 3 0,-2 1 0,-6 3 0,-3 2-337,-7 3 1,-1 3 0,2 2 0,-1 3 0,-9 6 0,-2 2 0,2 2-1,0 1 1,4 2 0,2 1 158,3 0 1,1 2-1,-1 4 1,3 3 0,10-2-1,3 2 1,1 2-1,2 2 24,1 4 1,4 2 0,8 0-1,2 2 1,2 2 0,2 2-1,3 1 1,1 1-72,2 2 0,3 1 0,2 3 1,4-1-1,4-1 0,4 0 0,3-1 1,2 0-135,2-4 1,5 0-1,8 0 1,7-1-1,2-2 1,6-2-1,5-2 1,5-2 17,4-3 0,4-2 0,10-2 1,5-4-1,8-2 0,3-4 0,5-2 1,3-4 26,-25-11 0,1 0 0,1-3 1,9 0-1,2-1 0,0-4 1,-3-3-1,0-2 0,0-2 1,2-1-1,0-1 0,-1-1 5,0-3 1,-1-1-1,1-3 1,4-2-1,1-4 1,-1-2-1,-4-4 1,-1-3-1,0-1 1,0-1-1,-2-1 1,1-2 138,-1-2 1,0 0 0,-1-3-1,0-4 1,0-2 0,-2-1 0,-6 1-1,-2-1 1,-2 0 0,0-2 0,-1 0-1,-2-1 158,0 1 1,-2-2-1,1-1 1,0-3 0,1-2-1,-3 1 1,-5 5-1,-2 0 1,0 0 0,16-21-1,-2 0 210,-5 4 1,-3 1 0,-8 5 0,-5 1 0,-8 9 0,-4 1-1,8-37-73,-16 3 0,-36 11 0,-27 5 0,13 36 0,-6 3-272,-10 3 0,-7 4 1,-23 4-1,-7 7 0,22 6 1,-2 4-1,-2 2 1,-7 4-1,-3 2 0,0 3-40,16-1 0,-1 2 0,-1 1 0,0 1 0,-4 1 0,0 1 0,-1 1 0</inkml:trace>
  <inkml:trace contextRef="#ctx0" brushRef="#br0">29355 11710 7794,'-18'-37'2,"-1"0"0,-2 4 4,2 5 0,-11-1 229,-1 2 1,-11-2 0,-4-4 44,-10-4 0,-13 2-242,23 13 1,-3 2 0,1 4 0,-3 2 0,-12-1 0,-4 2 0,-6 2 0,-2 3 0,-5 3-1,-3 1-155,-3 2 0,-2 1 0,23 2 0,0 2 0,-1 0 0,0 1 1,-1 0-1,1 2 0,0 1 0,-1 1 0,1 1 177,-2 2 1,1 2-1,-1 0 1,0 1 0,1 1-1,1 1 1,6 1 0,1 1-1,0 0 1,0 1 0,1 0-1,0 0-22,1 1 1,0 0 0,0 2-1,-2 0 1,0 2 0,1 1 0,-21 13-1,2 1 1,1 1 0,2 0-67,4-2 1,2 1 0,3 4-1,2 2 1,10-5 0,2 2-1,4-2 1,3 2 25,3-1 1,3 2 0,9-4 0,4 2 0,-10 36 0,16-2-204,12 0 0,28 10 0,19-6 1,-11-39-1,5-1 78,4-1 0,6-1 0,16 1 0,6-3 1,5-1-1,5-3 0,5-1 0,3-3 72,-22-9 0,2-1 0,1-1 1,6-1-1,2 0 0,1-3 1,3-2-1,2-1 0,-1-2 1,3 0-1,0 0 0,0-2-146,2 0 0,0-1 1,1 0-1,-17-2 1,2 0-1,0 0 1,-1-1-1,18-1 1,-1-1-1,0 0 0,3-1 1,1 0-1,0-1 149,-22 0 1,0-1 0,1 0 0,-1-1 0,21-3 0,0-2 0,0-2 0,-1-1 0,1-3 0,-1 0 0,-1-1 0,0-2 0,0-1 73,-20 4 1,-1 0 0,0-2-1,0 0 1,18-8 0,0-2-1,-1-2 1,-3 0 0,-1-2-1,-1 0 1,-1-1 0,-1-1 0,-1 0 21,-2 0 0,-1 0 0,-1-1 1,-2-2-1,0-1 0,-3 1 0,-5 2 1,-1 1-1,-1 0 0,-4 1 1,-1 1-1,-1 1 487,19-13 1,-3 0 0,-10 5 0,-6 0-1,-9 2 1,-4 0 0,-5 4 0,-5 0 62,15-26 0,-25-1 0,-38 10 1,-40 6-582,11 25 1,-9 5 0,-1 4-1,-7 3 1,-3 1-14,-9 1 0,-4 2 0,-2 1 0,16-1 0,-2 1 0,-1 1 0,0 0 0</inkml:trace>
  <inkml:trace contextRef="#ctx0" brushRef="#br0">19701 12653 7813,'-31'-47'7,"-6"7"1,-2 5 0,1 7-1,-2 5-381,0 0 1,-6 11 0,-10-4-1,-10 4 409,-9 3 0,-13 2 1,37 7-1,-2 2 36,-2 0 0,0 1 1,-8 1-1,0 3 0,2 3 1,-1 3-1,-3 1 0,-2 3 1,-5 3-1,0 4-202,-3 3 1,0 2-1,9-3 1,-1 2-1,-7 4 1,0 2 292,7-1 1,1 0 0,2 3 0,2 0 0,6-1 0,2 0 0,4-1 0,1 2-11,4-2 0,2 2 1,2 0-1,2 1 1,6-2-1,3 0 1,-22 35 27,12-1 0,12 0 0,17-7 0,9 1-96,11 0 0,17-3 0,25-6 0,17-11-164,-26-24 0,3-3 1,10-1-1,4-3 0,8-6 1,2-2-1,6-1 1,2-1-114,6 0 0,2-2 0,-25-3 0,1-1 0,0-1 0,1-1 0,1-1 0,0-1 1,3-1-1,0-1 0,0-1 126,2-1 0,0 0 0,0-2 0,2-3 0,0-2 0,-2 1 1,-4 0-1,-1 1 0,-1-1 0,-2-1 0,0-1 0,0 0 56,-3-1 0,0 1 1,0-2-1,-1-1 1,-1 0-1,0-1 1,23-12-1,-2-1 1,-5-1-1,-1-1 35,-3 0 0,-3-1 0,-6 2 1,-4-1-1,-8 2 0,-3-1 1,-5 3-1,-3-1 47,-2 1 1,-4 0 0,4-32 0,-21 8 0,-21 3 55,-22 2 1,-2 27-1,-8 3 1,-12 2-1,-5 4 1,-11 1-1,-4 3-180,-11 0 0,-5 5 1,21 6-1,-3 3 1,-1 1 52,-6 2 0,-1 0 0,0 2 0,-3 1 0,0 1 0,0 1 0</inkml:trace>
  <inkml:trace contextRef="#ctx0" brushRef="#br0">21541 13297 8056,'-44'-28'-4,"0"0"1,0 3 0,-1 1-8,0 4 0,-1 2 84,-34-5 1,25 18-1,-2 3 1,3 3 0,0 2-1,-5 1 1,-1 2 0,-4 4-1,-1 3-574,-2 2 0,1 3 1,3 4-1,0 3 584,-3 3 0,1 2 1,12-2-1,1 2 0,0-1 1,1 3-1,5 1 0,1 2 1,5 0-1,2 1 28,2 1 0,2 2 0,2 3 1,5 1-1,5-2 0,3 0 1,3 3-1,3 1-27,2 3 0,4 0 0,3 0 0,3 0 0,6 0 0,4-1 0,4 0 0,4 0-88,2 1 1,5 0 0,11 4 0,4-3 0,1-4 0,3-2 0,6 0 0,2-1-39,2-1 1,2-3 0,7-2 0,2-4 0,2-4 0,1-4 0,1-3 0,2-3-158,3-4 1,1-4 0,4-1-1,1-6 1,-3-5 0,0-6 0,-2-2-1,0-4 95,0-4 1,-1-5 0,3-8 0,-2-6 0,-5 0-1,-3-3 1,-1-2 0,-1-3 134,0-1 1,-2-4 0,-2-5 0,-3-3 0,-6 0 0,-2-1 0,-4-2 0,-3-1 155,-2-2 1,-3-3 0,-8-3 0,-4-1 0,-5 3 0,-5 0 0,-5 2 0,-6 1-13,-4 1 1,-9 2 0,-13-4 0,-12 4 0,-15 8 0,-10 7 0,-14 1-1,-8 7-140,18 14 1,-4 5 0,-4 3-1,-13 4 1,-4 4 0,-4 5 0,15 6-1,-3 3 1,-1 3 0,-2 2-36,10 0 0,-1 3 0,-1 1 0,-1 1 0,0-1 0,-1 0 0,0-1 0</inkml:trace>
  <inkml:trace contextRef="#ctx0" brushRef="#br0">16211 4354 8114,'0'-40'0,"0"5"-167,0 7 1,0 0 0,0 7 0,-2 3 0,-3 4 95,-6 4 0,-10 1 1,-7-1-1,-7 5 289,-7 3 1,-5 11 0,-2 6 0,0 11 188,4 9 0,3 6 0,0 4 50,5-3 0,6 7 1,5-6-1,5-1-336,3-2 0,8-5 0,1-7-137,2-1 1,4-10 0,6 0 0,4-6-117,2-4 0,1-4 0,6-10 0,1-7-60,4-5 0,-1-9 0,6 0 0,0-5-83,-2-3 0,6-8 0,-4 4 0,2 0 227,-1 3 0,0 5 0,-6 8 1,-1 7 278,-3 4 1,-1 10-1,-2-1 12,-4 8 0,3 12 1,-8 10-1,-2 3-69,-1 3 1,-4 5-1,-1 3 1,-4 3 223,-2 6 0,0 2 1,-5-2-1,2 0-98,0-2 0,-6 9 0,8-11 1,-4 1-453,-2-3 1,1-3 0,-1 4 0,0-4 27,0-1 1,1-3 0,-1-6 0,0-2-1541,0-2 1,8-7 1663,2 2 0,5-3 0,1-3 0</inkml:trace>
  <inkml:trace contextRef="#ctx0" brushRef="#br0">16336 4967 8078,'-22'0'1179,"16"7"0,3 5 1,6 6-2210,4 2 1,-1 1-1306,-6-5 2335,0-7 0,-7-2 0,-2-7 0</inkml:trace>
  <inkml:trace contextRef="#ctx0" brushRef="#br0">17107 4275 8079,'-14'-8'93,"12"2"1,-5 13 0,11 9-278,4 8 0,-4 6 1,1 2-1,-3-1 53,-2 0 1,-6 6 0,1 2 716,2 1 0,3 0 1,7 2-1,8-6 0,8-4-312,2-6 0,11 2 1,-1-7-1,5-2-351,2-1 1,-1-10-1,2-2 1,-1-5-132,2-1 0,-6-1 1,1-5-1,-4-4-261,-4-4 1,4-4 0,-9-1 0,2-3-1481,-2-3 1949,-3-1 0,0-6 0,1 1 0</inkml:trace>
  <inkml:trace contextRef="#ctx0" brushRef="#br0">17814 4228 8874,'-22'-9'0,"-3"6"556,1 6 1,-4 13-1,7 14 1,0 8-127,-2 9 0,4 14 0,-7 2 0,-2 4-295,-2 4 1,-7 8 0,1-6 0,1 1-549,1-6 0,5 5 0,3-10 0,5 2 413,3-1 0,-5 6 0,-1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6651 4432 8468,'-38'0'0,"-2"0"0,-1 0-22,5 0 1,4 4 0,4 6 43,2 11 0,2 11 1,-3 6-1,6 8 1,4 1-1,3 5 0,4 2 30,4 6 1,5-1 69,1-1 0,13 8 1,8-1-1,9 1-97,7-1 0,3-1 1,11-10-1,3-1-45,3-4 1,8-13-1,-7-16 1,1-8 17,-1-7 1,3-12 0,-3-10 0,1-13-30,-1-10 0,1-13 0,-7-8 1,-1-9 42,-26 32 0,-1-2 0,-4-3 1,-2 0-1,16-39 0,-10 4 112,-6 1 1,-6-2 0,-14 13 0,-5 6 145,-9 11 1,-13 11-1,-17 14 1,-8 8-397,-9 9 0,-15 9 1,-1 10-1,-1 12 126,-1 9 0,42-8 0,0 1 0,-1-1 0,1-1 0</inkml:trace>
  <inkml:trace contextRef="#ctx0" brushRef="#br0">14795 9934 7960,'-57'-27'-245,"4"3"0,8 3 329,10 7 0,5 5 0,1 9 0,-1 4 0,0 8 0,-5 16 0,-1 16 703,-3 12-583,-4 19 0,4 0 0,18-31 0,0 1 0,3 0 0,1 1 0,2-1 0,2 0-35,2 0 1,1 0 0,4 4 0,2 1 0,1-1 0,2 0 0,3 1 0,2 1-157,2-1 0,3 0 0,3-3 0,3 0 0,5-2 0,3-1 0,4-2 0,2-2-167,2-1 1,3-3 0,5 0 0,2-4-1,-1-2 1,2-4 0,2-2 0,1-2-43,3-4 1,0-3 0,4-2 0,1-3-1,-1-5 1,1-2 0,0-2 0,1-3 109,-2-4 0,0-2 0,4-6 1,0-4-1,-1-5 0,-1-3 1,1-3-1,0-3-55,1-3 0,1-2 0,2-3 1,-1-2-1,-1-1 0,0-1 1,-2-1-1,0-1 193,-1-1 1,0-2 0,3-4-1,0-2 1,-6 3 0,-1-1-1,-2 2 1,-2-1-12,0 1 0,-3-1 0,-4 2 0,-2-1 0,-5-2 0,-3-1 0,-4 3 0,-3-1 119,-4 1 0,-3 1 0,-5 3 1,-2 1-1,-5-37 0,-8 4 140,-11 6 0,-15-1 0,-18 10 0,-14 6 42,26 32 1,-3 1 0,-5 2-1,-3 3 1,-5 3 0,-2 4 0,-2 0-1,-1 2-328,-2 2 1,-1 2-1,-3 1 1,1 3 0,3 3-1,1 2 1,-1 0 0,1 3-285,1 1 1,1 4 0,-1 2-1,0 3 1,2 4 0,1 3-1,2-1 1,1 3 269,2 2 0,2 2 0,1-1 0,1 0 0,5 3 0,2 1 0,-1 3 0,1 2 0,2 4 0,-1-1 0</inkml:trace>
  <inkml:trace contextRef="#ctx0" brushRef="#br0">6793 11788 8048,'-28'-7'-149,"-4"-3"-374,-1-4 575,0 5 0,-4 2 313,0 7 1,-6 7 0,3 5 4,-1 8 1,-4 13-80,3 14 1,9-2 0,3 11 0,6 5-1,6 2-123,6 2 0,5 3 0,9 2 0,5 1-61,9 5 1,8-1-1,14 0 1,8-4-405,5-1 0,-20-35 1,2-2-1,32 27 0,5-8-15,5-10 1,2-16 0,1-12-1,1-12 192,-1-11 0,-2-26 1,-5-15-1,-38 18 1,-1-3 80,-1-3 1,-1-2-1,2-7 1,-3-1-1,-3 0 0,-3-1 1,0-3-1,-2-1 133,0-3 0,-2 0 1,-3-1-1,-2 0 0,-3 2 1,-1 0-1,-2 0 1,-1 0 164,-1 0 1,-1 0 0,-2 7 0,-1 0 0,-9-39-1,-10 12-74,-13 12 1,-12 16 0,-16 17-1,-10 14-526,-7 15 1,-2 16-1,2 19 1,2 13 340,35-17 0,1 1 0,-1-1 0,0 1 0,1 5 0,1 1 0,1 2 0,0-1 0</inkml:trace>
  <inkml:trace contextRef="#ctx0" brushRef="#br0">6525 15812 7958,'-56'54'-134,"4"4"1,7 3 0,24 2-1,10 0-206,8 0 0,10 5 1,5 2-1,7-1 611,7 1 1,6-7-1,4-7 1,5-2 28,-1-3 1,10-2 0,-1-4-1,6-5-247,4-8 0,-3-15 0,0-12 0,0-8-64,0-13 0,-8-12 0,0-26 0,-12-9 72,-8-8 1,0-13 0,-17 40-1,-1-1 1,0-2 0,-1 0 194,0-3 0,0 0 0,-2 3 0,0 0 0,-1-2 0,-2 2 0,2-41-113,-5 8 1,-2 12 0,-6 19 0,-9 11-116,-9 11 1,-13 17-1,-9 12 1,-11 13-33,-8 15 0,-4 10 0,32-15 0,1 1 0,-33 28 96,5 2-624,6-6 1,12 12-1,0-7 1</inkml:trace>
  <inkml:trace contextRef="#ctx0" brushRef="#br0">7579 12134 8017,'0'-42'0,"2"2"-24,3 2 0,5-4-422,11 5 0,-5 2 380,0 9 0,-2-2 1,-11 9 382,-5 5 1,-6 7-1,-13 14 1,-6 9 106,-2 8 1,-8 18-1,0 9 1,4 6-176,5 8 1,6 13 0,8 3-1,3 1-180,6-2 0,12 7 0,9-8 1,8 0-274,6-4 0,6-2 1,5-10-1,4-7-45,9-6 0,0-16 1,6-10-1,1-10 186,0-9 1,5-24 0,-8-14 0,1-16 72,-1-14 0,-30 27 1,-2-3-1,-1-5 0,-3-3 1,2-1-1,-2-2 67,0-2 1,-2-2 0,-3-4 0,-1-1 0,-3 5 0,-2 1 0,1 1 0,-3 0 12,-1-1 0,-2 1 1,0-1-1,-3 1 0,-5-28 1,-3 10-124,-5 16 0,-17 21 0,-8 17 0,-10 14 9,-14 16 1,-2 21 0,24-4 0,2 4 0,-1 4 0,2 1 23,0 3 0,0 1 0,-6 7 0,1 1 0,7-4 0,0 0 0</inkml:trace>
  <inkml:trace contextRef="#ctx0" brushRef="#br0">7767 15655 7954,'-21'26'0,"-12"-1"167,-14-3 0,5 8 0,0 1 0,9 10 0,5 7 211,2 10 0,8 0 1,1 12-1,7-4-272,3-3 0,1 3 0,8-8 0,3 1-127,6-1 0,10 1 0,7-6 0,7-3-141,7-1 0,3-9 0,4-6 0,2-12 63,1-11 0,7-11 0,-1-14 1,1-18 208,-1-17 1,-6-22 0,-29 31 0,-2-2 0,0-3 0,-2-1-16,1-4 0,-1-1 1,-3-1-1,-3-1 0,-2 0 1,-2-1-1,-2 3 1,-2 1 74,-2 1 0,-1 2 0,-4-35 0,-8 19 0,-13 12-31,-10 13 0,-14 10 0,-14 19 1,-9 9-593,-9 9 0,-3 19 453,3 9 0,37-10 0,-1 3 0,-1 3 0,1-1 0</inkml:trace>
  <inkml:trace contextRef="#ctx0" brushRef="#br0">2469 10389 8181,'16'-20'80,"3"-3"1,5 0-1,9 0 1,6 6-1,5 3 147,1 3 1,-5 8-1,-3-2 1,-6 3 0,-4 4-1,-6 3 901,-4 5-905,-1-3 1,-2 13 0,-4-3 0,-5 4 52,-3 2 0,-9 6 1,-3 1-1,-4 5-128,-2 0 1,-1 5 0,-3 0 0,-1 2-129,2 0 1,2-2 0,3 4-1,1-4 9,3-1 0,6-3 1,-1-4-1,3-3 77,2-2 1,2 1-1,5-9 1,7-4-97,5-2 0,4-10 1,-2 2-1,5-3-478,4-2 0,1 0 1,1-3-1,-2-6-623,-4-7 0,3-12 0,-2-3 1091,2-9 0,10-13 0,1-3 0</inkml:trace>
  <inkml:trace contextRef="#ctx0" brushRef="#br0">3381 10075 9035,'-63'23'0,"12"3"334,16 4 0,13 15 0,8 9 1,0 9-437,-4 5 1,-1 6 0,5-6 0,4-2 139,4-1 0,6-4 0,7-4 0,9-6 205,8-7 0,6-8 1,3-11-1,2-9-222,2-9 0,7-7 0,-2-9 1,1-10 417,-1-11 1,2-10 0,-9 1-1,-6-1-270,-6-3 1,-12 4-1,-6 2 61,-3 4 1,-16 14 0,-11 5 0,-11 9-616,-12 12 1,-11 12-1,-2 21 1,-6 9 384,1 5 0,30-19 0,0 2 0,1 3 0,-1 0 0</inkml:trace>
  <inkml:trace contextRef="#ctx0" brushRef="#br0">4261 10154 7984,'9'-11'265,"-4"1"1,-5 8 211,-5 2 0,2 10 1,-8 15-1,-1 10 0,-4 7 1,-3 8 165,-2 5 0,-2-5 1,4 3-480,-2-4 1,0-2 0,7-2 0,2-3-450,1-5 0,1-4 0,-6-3 0,2-4-1450,4-5 1,1-6 1734,4-4 0,-4-4 0,-7-7 0</inkml:trace>
  <inkml:trace contextRef="#ctx0" brushRef="#br0">3947 10327 7994,'-16'10'0,"2"1"756,4 1 0,10 4 0,12 4 1,5 7-546,4 2 1,6 3 0,-5-1 0,3 2-142,3 4 1,3-5 0,4 1 0,2-7-71,-2-3 0,5-2 0,0-6 0</inkml:trace>
  <inkml:trace contextRef="#ctx0" brushRef="#br0">4576 10201 8053,'3'-26'-1755,"8"1"1758,10 3 0,12 6 0,5 7 0,1 0 904,-1 1 1,-1 4 0,-6-1-1,1 3-510,-1 2 1,1 2 0,-1 3-1,-1 6-269,-4 3 1,-5 8 0,-11 6 0,-4 5-110,-5 4 0,-8 12 0,-5-2 0,-7 2 49,-7 0 1,-2 2-1,0-3 1,3-2 140,3-1 1,3-6-1,6-3 1,5-4-42,1-6 0,1-3 1,6-8-1,0 1 1,0 0 0,7-7 0,6-4 0,4-3-330,4-2 1,7-2 0,-2-3 0,2-6-645,-2-3 1,4-3 0,-4-4-1,2-4-1091,-2 1 1896,4-6 0,-6-1 0,8-9 0</inkml:trace>
  <inkml:trace contextRef="#ctx0" brushRef="#br0">5645 9997 7977,'-21'1'0,"0"6"0,2 7 199,1 5 1,1 9 0,-2 0 0,-2 6 319,1 2 1,3 11 0,3-3 0,2-2-388,1-2 0,8 4 1,-1-4-1,10 0-72,9-3 0,3-4 1,8-2-1,2 1 16,2-1 1,-1-6-1,-1-4 1,-3-4 119,-3-1 0,-2 0 0,-10-1-83,-5 1 1,-5-2 0,-7-2 0,-7-3-557,-5-2 0,-16 3 0,-1-4 0,-8-3 443,-3-1 0,-7-2 0,-2 0 0</inkml:trace>
  <inkml:trace contextRef="#ctx0" brushRef="#br0">5409 10185 8062,'18'-7'0,"2"-3"0,17-3 0,12 3 0,3 5 692,3 3 1,-10 9 0,-8 5-693,-4 7 0,-2 6 0,1 6 0</inkml:trace>
  <inkml:trace contextRef="#ctx0" brushRef="#br0">6384 10232 7932,'-28'7'606,"-2"2"0,4 3 0,9 4-555,10 7 1,-2 6-1,-2 8 1,-4 5 0,-5 3-344,-1 3 1,-5-1-1,5-2 1,0-3 61,-1-5 1,4-4-1,-3-3 1,4-3-371,1 0 1,5-10 599,1-1 0,0 0 0,-6-8 0</inkml:trace>
  <inkml:trace contextRef="#ctx0" brushRef="#br0">6022 10358 10386,'-5'21'631,"0"0"1,13 9-1,13 1 1,7 8-952,4 1 1,-6 3 0,-1-4 0,-1-1 19,0 1 1,3 3 0,4-6-1,1-1 300,-1-2 0,7-1 0,3-1 0</inkml:trace>
  <inkml:trace contextRef="#ctx0" brushRef="#br0">6667 9949 7958,'5'-15'119,"4"-1"0,5 0 0,10 2 1,8 2 298,4 2 0,6 6 0,-5 1 1,-2 6-334,-2 8 0,-8 4 0,-4 8 0,-6 8 111,-4 10 1,-4-1 0,-7 2 0,0 0-61,0-2 1,-12 5-1,-4-3 1,-2 2 53,1-2 1,3-4 0,3-7 0,6-1-149,3-4 1,2 2 0,2-7 0,3-2 88,6-1 0,8-8 0,4-1 0,1-2-59,4-3 1,7-3 0,2-1-1,-2-1-425,-2-5 1,4-2 0,-1-10 0,-1-1-36,-2-2 0,4-7 1,0 0 387,-2-7 0,-2-5 0,-2-7 0</inkml:trace>
  <inkml:trace contextRef="#ctx0" brushRef="#br0">7673 9839 7958,'-38'32'0,"-1"-1"0,3 2 714,4 4 1,13 3 0,3 9 0,9 2-645,5 1 1,4 1-1,3-6 1,8 0-136,6 0 1,7-9-1,11-4 1,3-8-247,0-3 0,11-9 1,-6-9-1,1-3 9,-3-2 0,-8-2 0,2-5 0,-4-7 302,-1-5 0,-1-16 0,0 1 0</inkml:trace>
  <inkml:trace contextRef="#ctx0" brushRef="#br0">8019 9902 7958,'-63'54'0,"9"-6"0,7 4 793,8 2 0,6 5 1,3 22-1,3 1 0,2 2-1444,2-2 0,2-4 1,6-4-1,1-6 651,3-4 0,11 6 0,9 2 0</inkml:trace>
  <inkml:trace contextRef="#ctx0" brushRef="#br0">8475 10217 7874,'-21'-14'556,"0"3"0,7 6 0,9 14 0,1 12-578,-1 14 0,-11 8 1,-10 6-1,-4 3 132,-1 6 0,0-4 0,1 0 0,4-3-212,5-4 1,3 2-1,3-14 1,-1-4-331,0-3 0,7-8 432,4 1 0,-4-4 0,1-1 0</inkml:trace>
  <inkml:trace contextRef="#ctx0" brushRef="#br0">8271 10264 7856,'0'15'295,"3"3"0,8 5 610,10 8 0,6 2 1,5 7-1,-2-1-1390,-4-4 0,4-2 0,-4-2 0,3-1-288,3-4 1,1-5 772,4-10 0,3 3 0,7-6 0</inkml:trace>
  <inkml:trace contextRef="#ctx0" brushRef="#br0">8899 9997 7924,'16'0'333,"3"0"1,6 0 134,6 0 1,11 0 0,0 0 0,2 1-125,-2 5 1,-4 2 0,-6 10-1,-3 1-50,-2 2 0,-5 12 0,-8 0 0,-3 4-16,-6 1 0,-10 6 1,-7-2-1,-8 3 87,-6 2 0,-4-6 0,-1-3 0,1-1-148,4-1 1,3-4 0,8-8-554,-1-1 1,9-4-58,7-8 0,14-11 0,12-14 0,6-7-140,4-5 0,-1-13 0,7 6 0,0-5-557,-2-6 0,4-2 1,-6-2-1,1-3 1090,-1-1 0,6-15 0,-4 3 0</inkml:trace>
  <inkml:trace contextRef="#ctx0" brushRef="#br0">9890 9776 7917,'16'0'1762,"-6"7"1,-1 4-1152,-2 3 0,3 2 1,-3 1-1,0 4 1,0 4-490,-3-1 1,-2 6 0,-2-6-1,1 2-89,5 0 0,-5-6 1,5 2-1,-3-1-286,2 0 0,-1 0 0,6-5 0,1 1 108,-2 4 0,5-3 1,-4 3-1,2-4 364,-1-1 1,-4 7 0,-7 3-1,-2 4 100,-3 1 1,-11 6 0,-10 1-1,-4 1-66,-1-1 1,-6 2 0,0-7-1,2-5-1195,2-3 1,3-4-1,4-7-1296,5-4 0,11-5 2238,5-10 0,17-11 0,5-8 0</inkml:trace>
  <inkml:trace contextRef="#ctx0" brushRef="#br0">10676 10264 7805,'-12'8'1505,"7"-2"1,12-5-1240,10-1 1,1 0-1,3 0 1,-4 0-843,-1 0 0,-1 0 0,3 0 1,1 0-1366,2 0 1941,0-7 0,2-1 0,1-8 0</inkml:trace>
  <inkml:trace contextRef="#ctx0" brushRef="#br0">11352 10201 7805,'0'16'1021,"0"-6"1,2-1-1,1 0-1700,3-1 0,6 1 0,-2 3 679,4-1 0,2-8 0,0 4 0</inkml:trace>
  <inkml:trace contextRef="#ctx0" brushRef="#br0">11588 10279 8403,'23'0'0,"3"0"0,4 2 566,1 3 0,1 4 1,-1 7-1,0 0 1,1-1 857,-1 1-1424,-6-7 0,5 5 0,-6-6 0</inkml:trace>
  <inkml:trace contextRef="#ctx0" brushRef="#br0">2076 12150 8044,'-53'0'82,"12"0"1,25-2 0,25-1 0,10-3 0,5 3 496,4 1 1,4-3-1,4 0 1,6 1 18,4 2 1,3-3 0,1 0 0,3 1-855,-3 3 1,-6 1-1,-4 0 1,-1-2-821,-5-3 1,0 3 1075,-3-3 0,1 3 0,-1 2 0</inkml:trace>
  <inkml:trace contextRef="#ctx0" brushRef="#br0">2296 12433 8105,'-56'16'370,"21"-8"1,25-3-253,22-3 1,14-2 0,6 0 0,-1 0-569,0 0 0,3-5 0,2-2 0,6 0 450,4 0 0,8-12 0,2 1 0</inkml:trace>
  <inkml:trace contextRef="#ctx0" brushRef="#br0">3538 11930 9261,'-16'0'1146,"11"0"1,14 0 0,24 0-973,-3 0 0,-8 2 0,5 1 0,-1 4 42,-2 2 0,6 1 0,-4 8 0,2-1 11,-2-1 1,-3 8-1,-7-6 1,-2 3-330,-4 1 0,-3 6 1,-7-1-83,0 2 1,-9 4 0,-4 2 0,-8 2 0,-4-2 54,-3-2 1,0 4 0,0 0 292,2-3 1,7-6-1,-2-3 1,3-1 0,4-1 113,4 0 0,3-2-127,7-6 0,12-6 1,6-4-1,6-3-643,9-2 1,0-7-1,9-5 1,2-7-1949,2-7 0,2-11 2440,5-5 0,3-10 0,7-4 0</inkml:trace>
  <inkml:trace contextRef="#ctx0" brushRef="#br0">4764 11615 10788,'-61'39'862,"4"3"0,-5 7 0,8 8 1,2 11-872,5 8 1,25-33 0,0 1 0,-1 0 0,-1-1-1,1-1 1,0 0 200,2 0 0,1 0 1,-12 33-1,13-7 1,7-7-312,6-8 0,6-5 0,7-16 0,11-8 31,12-4 1,8-13 0,11-11 0,3-13 146,6-13 1,1-19 0,-1-3 0,-6-4-185,-3 3 0,-10-3 0,-10 15 1,-11 2 211,-11 4 0,-7 11 1,-9 5-1,-12 6-320,-14 8 0,-10 10 0,-8 8 1,-2 4-928,-1 4 1,2 7-1,8-4 1160,4 1 0,4-3 0,6-6 0</inkml:trace>
  <inkml:trace contextRef="#ctx0" brushRef="#br0">5488 11521 10328,'-21'14'537,"0"-3"1,7 10 0,7 1 0,-2 11-788,-7 9 1,-6 4-1,-10 3 1,1 3 414,-1 6 1,1 1-1,-1 0 1,3-3-338,2-2 172,-2 6 0,11-11 0,-4 5 0</inkml:trace>
  <inkml:trace contextRef="#ctx0" brushRef="#br0">5315 12731 10622,'-49'28'0,"9"-5"0,19-7 3207,21-2 0,7 5-3207,8 2 0,1 14 0,-7-2 0</inkml:trace>
  <inkml:trace contextRef="#ctx0" brushRef="#br0">2233 14099 7953,'-33'16'1152,"0"-1"0,1-1-248,8-3 1,12-2 0,8-6-614,8 2 0,6 6 0,9-4-10,2 1 1,7-2-1,-2 2 1,4 1 0,2-2-192,-1 0 0,-5 4 0,-1-4 0,-3 0-599,-2 0 0,2 0 1,-1-4-1,-2 4-703,-1 2 1,-2-6 1211,-1 2 0,1 4 0,0 0 0</inkml:trace>
  <inkml:trace contextRef="#ctx0" brushRef="#br0">2202 14586 7993,'-35'19'139,"3"-3"0,25-4 1,23-12-1,8 0 741,3 0 0,2-5 1,-2 0-1,4 1-937,6 3 0,3 1 0,7 0 57,0 0 0,7 0 0,2 0 0</inkml:trace>
  <inkml:trace contextRef="#ctx0" brushRef="#br0">3255 14067 7985,'2'-15'37,"3"-1"1,2 0 0,5 1 162,-1-1 0,-6 5-154,5 1 1,-6 8 112,1 2 1,-3 2-1,-2 8 1,-2 3 92,-3 1 0,3-4 0,-5-1 0,2 0 115,0-1 0,-1-3 1,6 6-164,0 1 0,-5 2 0,0 2 1,2 0 10,1-1 0,2 3 0,0 3 0,0 5-31,0 4 1,-5 1 0,-1 2 0,3 4-106,1 5 1,2-2 0,0 2 0,0 2-6,0 1 0,0-5 1,0-1-1,0-4-810,0-4 1,0 2 0,2-12-1,3-2-2105,6-1 2841,2-10 0,3-1 0,0-7 0</inkml:trace>
  <inkml:trace contextRef="#ctx0" brushRef="#br0">3821 14099 9412,'-42'38'0,"4"2"0,10 2 984,14 0 0,9 0 0,1 7 0,-1 2-1022,1 1 1,3 1 0,1-6 0,3-2-209,8-3 0,6-11 0,18-10 0,5-5 346,7-5 1,9-13 0,-2-16 0,1-11-349,-1-11 0,3-13 0,-4-6 0,-4-6 23,-6-3 0,-6-5 1,-11 3-1,-7 2 466,-6 3 1,-8 2 0,-12 16 0,-11 9-103,-11 8 0,-15 14 0,-14 13 1,-6 8-190,-11 11 1,0 6-1,3 13 1,2 4-1591,4 3 1156,8 0 0,-3-4 1,5 2-1</inkml:trace>
  <inkml:trace contextRef="#ctx0" brushRef="#br0">4497 13517 8018,'0'-15'0,"2"-1"528,3 0 0,11 0 0,12 1 0,3 1-96,1 3 1,3 4-1,-9 7 1,2 2-427,-2 3 0,-5 9 0,-9 9 0,-3 1 63,-2 4 0,-4 7 0,-6 4 1,-4-1 216,-2 1 0,-1-3 0,-6-4 0,2-1-364,4 1 1,3-6 0,7-2 19,0-1 1,7-4 0,5-8 0,5-6-273,4-3 1,9-11 0,0-7 0,6-8 24,4-6 1,-3-7 0,5-1 0,0-2-1769,-2-4 2073,6-1 0,-13-10 0,5 0 0</inkml:trace>
  <inkml:trace contextRef="#ctx0" brushRef="#br0">5393 13046 7995,'-22'38'200,"-5"-1"1,-8 8 0,-1 8 941,1 6 0,3 7 0,6 13 0,5 0-561,4-1 1,8-6 0,4-6 0,5-8-502,5-11 1,12-3-1,13-15 1,7-9-218,3-12 0,7-10 1,6-10-1,-3-14 328,-1-12 1,-7-15-1,-3-3 1,-8 0-278,-12 4 0,-3 0 0,-14 5 0,-11 8-454,-15 9 0,-20 15 0,-17 15 0,-9 14 540,-9 17 0,31-2 0,0 5 0,0 3 0,0-1 0</inkml:trace>
  <inkml:trace contextRef="#ctx0" brushRef="#br0">13758 1902 8209,'-52'-15'-1,"1"0"0,1 2 0,0 0 0,5 3 0,1 1 0,-36-2 0,6 13 1,1 14-1,1 13 0,2 13 0,1 9 0,33-23 0,0 2 0,0 0 0,0 1-27,2 0 0,0 1 0,-29 30 1,4 3 122,29-31 1,2 0 0,-21 38-1,24-33 1,1 0 184,1 0 0,3 1 1,-8 40-1,2 4 0,16-39 1,2 1-192,2 3 1,2 0 0,0-3-1,2 0 1,5 4 0,1 0-1,3 1 1,2-1-74,2 1 0,3-1 0,3 4 0,2-1 0,2-2 0,2-1 0,2 1 0,2 0-126,4 0 0,1-1 1,2-3-1,2-2 0,3-1 1,2-2-1,2 0 0,0-2 57,3 0 0,2-1 0,3-1 1,1-1-1,4-5 0,2-3 0,0 0 1,-1-2-5,0-2 1,0-3-1,4-4 1,2-3-1,0-4 1,0-3-1,0-2 1,1-3 68,0-4 1,0-3 0,-2-3 0,0-4 0,0-6 0,0-4 0,-1-2-1,0-3 61,1-3 1,-2-3 0,1-5-1,-3-3 1,-3-4 0,-3-3-1,-1 0 1,-1-2-83,-1 0 0,-2-1 0,2-8 0,-4-1 0,-4 1 0,-3-1 0,-2-1 1,-4-1 230,-2-1 0,-4 0 0,-2 5 0,-4 1 0,-6 1 0,-4 1 0,-1 4 0,-2 1 49,-2 0 0,-3 0 0,-5 1 0,-3 0 0,-2 3 0,-5 1 0,-3 2 1,-4 2-158,-3 1 1,-3 3 0,-9 0 0,-5 4 0,-5 2-1,-3 4 1,-3 1 0,-3 3-111,-4 1 1,-1 3-1,1 2 1,-1 1 0,-3 1-1,0 2 1,-1 1 0,0 2-392,1 2 1,0 2-1,2 1 1,1 1-1,12 3 1,2 0 386,-44 0 0,1-5 0,5 0 0,-5-1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7988 12700 7886,'61'-16'122,"5"2"1,14 2-53,-33 7 0,1 0 1,3-1-1,3-1 0,9-2 1,3-1-1,5 0 0,1-1 1,4 1-1,0 1 12,3 0 1,1 1-1,-20 3 1,2 2-1,0 0 1,-3 0 0,0 0-1,1 0 1,2 1-1,0-1 1,1 1-419,0 1 0,0 0 0,1 0 0,2 0 0,-1 0 0,1 1 0,2 0 0,-1 1 0,1 0 253,2 0 0,1 1 1,0 0-1,-2 0 1,0 0-1,2 1 1,7 1-1,2 0 0,0 0 1,-1 0-1,0-1 1,0 1-1,1 0 1,-1 0-1,0 0 28,-1 0 1,-1 1-1,2 0 1,5 1-1,1-1 1,-1 1 0,1 1-1,-1-1 1,1 1-1,1 0 1,2 0 0,0 0-44,-21-2 0,1-1 0,0 1 0,-1 0 0,2-1 1,-1 1-1,1-1 0,0 0 0,2 0 0,1 0 1,-1 0-1,1 0 0,-1 0 0,0-1 0,1 1 1,-1-1 96,1 0 1,0-1-1,0 1 1,2-1 0,8 2-1,1-1 1,1 1 0,-1-1-1,-4 0 1,-1 0-1,-1-1 1,2 1 0,0 0-1,1 1 1,0-1 0,0 1-67,1 0 1,0 0-1,0 0 1,1 0-1,3 0 1,0-1-1,0 1 1,-1 0-1,-1 0 1,-1 0-1,0 0 1,0 0-1,0 0 1,1 0 0,-1 1-1,1-1 102,-1 1 1,1 1-1,0-1 1,1 0 0,3 1-1,2-1 1,0 1 0,-1 0-1,-3 1 1,0 0 0,0 0-1,0 0 1,1 0 0,0-1-1,-1 1 1,1-1 13,-2 1 1,-1 0 0,2 1 0,0-2 0,-13-1-1,2 0 1,0 0 0,0 0 0,-1 0 0,11 1 0,-2 0-1,1 0 1,0 0 0,1 0 0,2 0 0,-1-1-1,0 1 4,1-1 1,-1 0-1,1-1 1,1 1 0,-14-1-1,1-1 1,1 1 0,-1-1-1,-1 1 1,15 0-1,0-1 1,0 1 0,-1 0-1,-1 0 1,0 0 0,-1 0-1,1 0-6,-1 0 0,0 0 1,0 0-1,0 0 1,3-1-1,1-1 1,-1 1-1,0-1 1,-2 1-1,0-1 1,-1 1-1,0 0 1,0 0-1,0 0 1,0 0-1,-1 0 8,-1 0 0,0 1 0,0-1 0,0 1 0,4 0 0,0 0 0,0 0 0,-2 0 0,-4-1 0,-2 1 0,0 0 0,0 0 0,0 0 0,-1 0 0,0 0 0,0 0-72,-3 0 1,0 0-1,0 0 1,0 0-1,3 0 1,1-1-1,0 1 1,-2 0-1,-5 1 1,-1-1-1,0 0 1,0 1-1,-1-1 1,0 1-1,0 0 1,-1 0 92,1 0 0,1 0 1,-1 1-1,-1-1 0,19 2 1,-2 0-1,0 0 0,-3-1 1,-1-1-1,-1 0 0,-2 0 1,-2 0-1,0 0-220,-5 1 0,-1-1 0,1 0 0,-1 0 0,1 1 0,-2-1 144,-6 0 0,-2 0 0,0 1 0,2-2 0,-1 1 0,-1 0 0,-2-2 0,-1 1 0</inkml:trace>
  <inkml:trace contextRef="#ctx0" brushRef="#br0">13365 5061 8061,'-11'-9'0,"1"4"144,-2 3 0,6 4 0,5 5 0,6 9 379,4 8 1,-1 13-1,3 7 1,-4 6-310,0 8 1,-6 8 0,6 6 0,-1 1 148,-1 2 0,2 9 0,-4-7 0,3-2-350,-3-3 1,-1 3 0,-2-16-1,0-3-75,0-5 1,-2-1 0,-3-9 0,-6-1-246,-3-4 1,0-8 0,2-3 0,2-4-293,-2-7 599,-2-6 0,-2-8 0,0 0 0</inkml:trace>
  <inkml:trace contextRef="#ctx0" brushRef="#br0">13082 5768 8102,'-11'-10'0,"3"1"62,6 2 1,7 2 0,12 8 0,3 6 382,1 7 1,0 17 0,-6 4 0,1 6-104,0 5 1,1 1-1,2 1 1,2 3-15,-1-3 0,4-3 1,1-5-1,-1-5-124,-3-4 0,2-8 0,-1-6 0,3-7 35,3-7 0,7-10 0,3-9 0,2-10-83,4-13 1,7-12 0,3-5 0,-2-2-305,-3-3 1,7-3 0,-10 1 0,-1 2-2471,-1 1 2368,-2 15 1,-2-10-1,-2 13 1</inkml:trace>
  <inkml:trace contextRef="#ctx0" brushRef="#br0">20849 7655 7918,'-7'-14'0,"-4"1"0,-3 3 0,6 5 0,4-4 0,8 2 0,-1 14 782,8 9 0,-8 17-439,2 4 0,-3 11 0,-2 7 1,0 2-107,0 8 1,5 3-1,2 7 1,0-3-95,0-3 0,4 5 0,-4-8 0,1-5-257,5-7 0,-5-6 1,1-5-1,-2-3-291,-3-1 1,3-4 0,-2-7-1,-2-4-188,-1-1 1,-4-7 0,-3-8-1,-5-1-487,-4-3 1080,-9-2 0,-2-9 0,-6-2 0</inkml:trace>
  <inkml:trace contextRef="#ctx0" brushRef="#br0">20519 8299 8372,'1'23'1220,"6"5"1,9 5-903,8 4 1,6 11 0,0 1-1,-2 4-563,-2 1 1,-7 3 0,2-4 0,-3-4 266,-3-6 1,1-4-1,0-11 1,0-7 383,-1-11 0,8-8 0,5-11 1,9-12-363,10-14 0,7-21 0,-21 25 0,0-2 0,3-2 0,0 0-407,3-3 0,1 1 0,0 0 0,0 1 93,-3 2 1,-1-1-1,6-5 1,0-2-1,-2 6 1,1-1-1</inkml:trace>
  <inkml:trace contextRef="#ctx0" brushRef="#br0">11525 8315 8659,'-23'8'0,"8"8"-81,8 9 0,7 13 0,3 11 1,4 10-167,2 8 289,-7-23 0,-1 1 0,12 35 0,-10-33 0,-1 0 38,1 39 0,4-13 0,0-5 0,0-5-80,0-5 0,4-11 1,-6-10-1,-1-6-77,-3-5 0,-1 2 0,0-7-229,0-1 1,-7-10 305,-3-5 0,-4-10 0,-2-4 0</inkml:trace>
  <inkml:trace contextRef="#ctx0" brushRef="#br0">11289 8755 8048,'-15'0'815,"1"7"1,3 5 0,6 9-773,3 10 1,9 8 0,5 10 0,6 3 42,3 6 1,0 1-1,-4 1 1,2-6 216,2-5 0,6-1 1,-3-11-1,4-4 59,5-5 1,2-12 0,0-11 0,5-7-274,7-8 0,11-9 0,0-20 0,5-6-143,5-6 1,-33 22 0,1-1 0,4 0 0,-1 1 53,0-4 0,1-1 0,2-4 0,1-2 0,1-4 0,0 0 0</inkml:trace>
  <inkml:trace contextRef="#ctx0" brushRef="#br0">18427 8723 7924,'0'-15'-183,"0"4"1,0 1-235,0-3 0,0 5 1,2-3 1286,3-1-91,-3-2 0,3 5-439,-10 4 1,3 17 0,-5 11-1,2 8-105,0 6 1,0 14-1,5 1 1,0 8-119,0 2 0,0 5 1,0-1-1,0-1-74,0 1 1,5 1 0,2-6-1,0-4-299,0-4 0,-2-6 0,-5-4 0,0-4-349,0-6 0,0 0 0,0-12 0,-2-3-264,-3-6 0,-4-5 869,-6-7 0,-8-14 0,-1-4 0</inkml:trace>
  <inkml:trace contextRef="#ctx0" brushRef="#br0">18223 9132 7924,'-7'-9'2049,"0"6"-1747,-3 13 0,3 10 0,8 18 0,3 7-285,1 6 0,7 7 1,-3-4-1,2 2-217,-1 3 0,0-5 0,6-1 0,2-6 187,3-5 1,-2-6-1,7-9 1,0-7 122,-1-2 0,6-9 0,-1-8 0,7-8 4,3-8 1,2-17 0,7-3 0,1-7-241,3-6 0,4-3 0,-4 2 0,-3-2-1204,-1-1 1,-3 0 1329,-4 4 0,3 8 0,-5 2 0</inkml:trace>
  <inkml:trace contextRef="#ctx0" brushRef="#br0">15534 9305 8043,'0'26'310,"0"0"0,0-1 0,0 10 0,2 10 0,3 8-30,6 6 1,1 2 0,0 2-1,-3-2-257,-2-3 0,4-4 1,-6-7-1,-2-2-323,-1-3 1,-2 2-1,-2-7 1,-1-2-386,-2-2 0,-8-4 685,3-2 0,-11 2 0,-4-4 0</inkml:trace>
  <inkml:trace contextRef="#ctx0" brushRef="#br0">15267 9902 7961,'0'25'48,"0"-4"32,0-4 0,5 6 0,2 3 34,2 4 0,2 6 0,6 3 0,1 1 87,-3 4 0,4 1 1,-8 0-1,1-1-74,-1-2 0,3-7 0,-6 0 0,3-7 67,-1-7 0,1-11 0,6-5 0,3-5 71,0-5 1,10-10 0,2-13 0,8-7-135,5-7 0,8-9 0,1-3 0,0 0-1463,0 0 1,-1-4 1331,-6 6 0,0-1 0,0 6 0</inkml:trace>
  <inkml:trace contextRef="#ctx0" brushRef="#br0">22154 5281 8072,'-7'0'0,"8"0"481,13 0 0,11 0 0,13 0 0,8-2-104,4-3 1,13-4 0,-3-6-1,-3-1-458,-1 0 0,2 2 1,-6 2-1,-3 2-209,-5-3 0,-7 1 0,-11 0 0,-5 1-503,-4-1 1,-1 5 792,0 2 0,-8 3 0,-1 2 0</inkml:trace>
  <inkml:trace contextRef="#ctx0" brushRef="#br0">22374 5093 8235,'9'-16'287,"-4"0"0,5 2 1,4 2-1,5 3 66,1 2 1,-3 2 0,1 7 0,-1 5-174,-1 8 1,1 8-1,-11 9 1,-3 1 36,-1 3 1,-2-1-1,0 7 1,0 0-75,0-2 0,0 6 0,0-6 1,0 0-247,0-3 0,7-4 0,3-3 0,4-4-134,2-5 0,0-5 0,-1-6 1,3-5-317,3-3 1,2-4 0,4-3 0,0-7-634,1-7 1,1-6 1185,3-6 0,-1-15 0,1-3 0</inkml:trace>
  <inkml:trace contextRef="#ctx0" brushRef="#br0">23034 4652 8072,'-9'-15'211,"4"-1"1,3 6 121,2-1 1,0 15 0,2 3 0,2 12-208,1 12 1,0 8 0,-5 10 0,0 3-14,0 6 0,0 4 1,0 5-1,0 1 92,0-2 0,-5 4 0,0-2-91,1-1 1,2-10-1,2-4 1,0-6 0,0-4-9,0-1 1,0-8 0,0-3-1,0-8-368,0-6 0,0-6-10,0-1 0,0-13 0,2-4 1,2-11-115,1-8 0,2-5 0,-2-6 1,6-5-17,3-3 0,7-8 0,1 1 0,1 3 188,0 5 0,3 6 0,-5 8 1,-2 4 365,-1 5 1,-3 5-1,1 6 377,0 4 0,-1 5 0,-1 4 0,-3 6 163,-6 7 0,2 10 0,-2 0 0,1 4-183,1 1 0,-4 8 1,6 1-1,0 2-75,-1 0 0,3-7-450,5 1-168,-1-3 1,1-8-1,0-2 1,-1-2 0,1-2-654,0-5 1,0 0 0,-2-7 0,-2 0-2638,-2 0 3474,-6-2 0,10-5 0,-6 0 0</inkml:trace>
  <inkml:trace contextRef="#ctx0" brushRef="#br0">23726 5548 8072,'16'0'0,"3"-1"0,5-5 263,8-4 0,15-4 0,0-4 0,2 1 160,0 1 1,-4-6 0,-3 9-1,-5 1-753,-4-2 1,-8 0-1,-6-2 1,-5 1 395,-4-1 0,-6 0 1,-1 1-1,-6-1-8,-8 0 1,-3-5 0,-1 0-1,-1 2-45,0 2 0,-5 1 0,-1 2 0,-1 3 176,0 6 0,-8 3 0,3 2 0,0 2-38,-2 3 1,0 11 0,1 10 0,2 4 16,7 1 1,4 1 0,5 1 0,6 2 15,3 2 1,15-1 0,6-2 0,5-1 193,4-2 1,12 8 0,-3-11 0,7-2-404,3-2 0,5 1 0,4-8 0,4-5-1306,4-3 0,17-4 1331,2-5 0,-37 0 0,-1 0 0,2 0 0,1 0 0</inkml:trace>
  <inkml:trace contextRef="#ctx0" brushRef="#br0">22798 7120 8066,'14'-2'-68,"-3"-3"1,-2 3-1,-6-5 1,4 0 36,2-3 1,-4-4 0,4-2 0,-1 1 0,-1-3 103,0-3 0,-1 2 0,-6-7 20,0-2 1,0 3 0,0 1 0,-2 1 206,-3 4 0,-4 7 0,-9 3 1,-2 2-2,-7 4 0,-2 8 1,-3 7-1,1 7 136,-1 7 0,1 11 1,1 5-1,2 3-212,2 3 1,9-1-1,1-2 1,9-1-147,5-2 1,2-13-1,0 3 1,2-4-582,3-4 1,4-8-1,8-11 1,2-3 193,2-2 1,6-7 0,-3-5-1,4-7-14,5-8 1,2-9 0,-2-8-1,2-3-89,2 0 0,5-7 1,-7 12-1,-4 3 381,-3 4 0,-10 11 0,-1 5 767,-5 6 0,-10 15 1,-2 16-1,-10 11-438,-10 11 1,1 13 0,-5 3 0,-1 1 306,1 1 1,5 0 0,-2 6-1,5 3-126,5 1 1,5 0-1,6-5 1,0 0-209,0-1 0,6 17 0,7 3 0,4 0-11,4 2 0,7-2 0,-2-2 1,4 1-438,1-3 1,3 1-57,2-16 0,5 3 0,6-10 0</inkml:trace>
  <inkml:trace contextRef="#ctx0" brushRef="#br0">23191 6822 7952,'9'-7'255,"-4"-4"1070,-3-3-936,-2-2 0,0 15 0,0 8 0,0 10 182,0 9 0,0 11 0,0 7 1,0 3-357,0 0 1,0 4-1,2-11 1,1 0-160,3-3 0,6-6 0,-2-5 1,4-5-3,2-3 0,5-10 0,0-2 1,-2-5-414,-1-1 0,3-8 1,0-8-1,0-9 87,1-4 1,-4-8-1,3-1 1,-4-1-40,-1 1 0,0-2 1,-1 6-1,1 7-634,0 2 0,-8 9 1460,-2 6 0,-5 8 1,-1 2-1,0 9 323,0 5 1,0 3 0,0 3 0,2 0-437,3 0 1,4 2 0,7 1 0,0 0-157,-1-1 1,3 5 0,1-5 0,2 3-233,-2 3 1,-1 1 0,-3 6-1,1 4-2826,0 3 2812,7 14 0,-6 0 0,6 15 0</inkml:trace>
  <inkml:trace contextRef="#ctx0" brushRef="#br0">24025 6916 8000,'24'0'177,"8"5"1,-3 2 0,8 0 351,3 0 1,-5 4-1,2-6 33,-4-2-374,-2 6 0,-1-7-188,-4 3 0,4 4 0,-5-1 0</inkml:trace>
  <inkml:trace contextRef="#ctx0" brushRef="#br0">22515 9494 7603,'-5'-11'810,"0"1"-365,0 6 0,12-3 0,5 7 1,7 0 33,7 0 0,16 0 0,7 0 0,3 0-235,3 0 0,2 0 0,-4 0 0,-3 0-534,-1 0 0,-9 0 1,-3 0-1,-4 0-634,-1 0 1,-6 0 0,-2-2 923,-1-3 0,-2-4 0,-5-6 0</inkml:trace>
  <inkml:trace contextRef="#ctx0" brushRef="#br0">22956 9101 9790,'-32'12'0,"1"4"233,-1 1 0,8 2 0,5 2-219,6 5 1,1 9 0,7 4-1,3 3 1,4 3 271,3 0 1,2 11 0,-2-8 0,6 0-191,3 1 0,3-7 0,2-2 1,4-1-36,2-4 0,-4-9 0,5-5 0,2-4-297,1-1 1,3-7 0,1-4-1,2-3 236,2-2 0,6-7 0,-2-2 0</inkml:trace>
  <inkml:trace contextRef="#ctx0" brushRef="#br0">23600 9462 8407,'-40'21'0,"3"2"0,11-1 872,10 1 1,9 5 0,7-2 0,2 4-1125,3 1 1,4 1 0,7 1 0,0 2-197,-1 2 1,1-2 0,-2-9-1,-2-5 448,-1-4 0,-1-8 0,6-2 0</inkml:trace>
  <inkml:trace contextRef="#ctx0" brushRef="#br0">23663 9132 8735,'-37'0'1119,"1"0"0,20 0 0,16 2 0,12 3-1211,9 6 0,-3 8 0,3 3 1,-4 1 91,-1 0 0,7 19 0,1 0 0</inkml:trace>
  <inkml:trace contextRef="#ctx0" brushRef="#br0">24182 9462 8590,'-52'32'0,"3"-3"1009,8-3 1,12 4-1,18-2 1,6 5-1031,3 4 1,2 5 0,2-5 0,3-3-66,6 0 1,10-3 0,5 2 0,4 0 130,1-1 1,6-4 0,1-12 0,1-2-351,-1-4 0,-1-5 1,-4-12-1,2-7-50,2-5 1,-8-14-1,-6 0 1,-2-6 377,0-4 1,-5-8-1,-8-3 1,-1 1 48,-3 5 0,-6-1 0,-8 12 1,-11 4-79,-7 5 1,-9 12-1,-3 11 1,-4 3-254,-5 2 1,-5 12-1,5 4 1,5 3-985,4 4 1243,4-6 0,4 6 0,1-7 0</inkml:trace>
  <inkml:trace contextRef="#ctx0" brushRef="#br0">24842 9619 10501,'16'16'0,"-2"1"0,-2 3 944,-1 1 1,-3 10 0,5-3 0,-5 0-651,-1 2 1,-1-8 0,-6 1-1,-2-2-733,-3 0 1,1-2-1,-6-8 1,-3-6 56,-1-3 0,0-4 1,2-5-1,4-9 170,1-8 0,3-6 1,9-5-1,6-3-116,3-4 0,8-7 1,6 9-1,6 0 51,2 3 1,6 5 0,-3 5 0,-3 4 487,-2 5 1,-1 1 0,-11 12-1,1 3-212,0 5 1,-4 13 0,-7 10-1,-3 6 1228,-2 4 0,0 5 0,-4 6 0,3 0-601,-3 0 0,-1 0 1,0 0-1,1-1-361,2-4 0,2 1 0,-3-8 0,3-5-1231,2-7 966,1-6 0,6-1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19497 4370 8124,'10'0'-445,"-1"1"1,0 5 970,-1 4 0,-4 18 1,3 9-1,-2 8-143,0 7 0,0 11 0,-5 11-198,0 3 1,6-1 0,1-1-1,0-5 1,1-5 49,1-9 0,2-2 1,4-5-1,1-7-55,0-7 0,0-2 0,-1-12 1,1-2-59,0-2 0,-1-8 0,3-4 0,1-5-6,2-5 0,5-10 0,-3-15 0,3-10-121,7-13 0,4-11 1,8-8-1,1-3-5,-22 35 1,1 0 0,3-6 0,0 1-1,-2 1 1,0 0 0,0 3 0,-1 0-503,0 2 1,-1 0-1,16-33 1,-3 16-1,-6 11-347,-5 12 1,-8 8-1,-10 10-749,-1-1 1608,-1 7 0,-13 9 0,-2 9 0</inkml:trace>
  <inkml:trace contextRef="#ctx0" brushRef="#br0">20692 5014 8066,'0'-10'492,"0"-1"1,1 8-313,4-3 1,-1 5 0,5 2 0,-2 5-1,-4 4 108,-1 4 0,-2 9 0,0 1-281,0 1 0,0 3 1,0-6-1,0 1-386,0 0 1,-2-2 0,-1-6 0,-4-1-686,-2-3 1,4 1 1063,-6-7 0,-6 0 0,-8-5 0</inkml:trace>
  <inkml:trace contextRef="#ctx0" brushRef="#br0">20739 4668 9079,'14'-2'0,"-2"-1"0,-2-2 502,3 1 1,1 2 0,1 2 0,1 0-645,0 0 0,-1 2 0,3 3 0,1 4 142,2 0 0,0 5 0,-5-5 0</inkml:trace>
  <inkml:trace contextRef="#ctx0" brushRef="#br0">21368 5061 8235,'1'-21'-342,"5"0"0,1-1 1,5 2-1,-3-2 243,-2-3 1,3-1 0,-5-4-1,-1 4 223,-3 5 1,-13 5-1,-5 6 1,-6 6 237,-5 8 0,-9 12 0,-3 10 0,-2 5 92,0 6 1,9 1-1,0 6 1,7-4-220,3-1 1,9-3 0,9-4 0,3-3-176,2-2 0,2-5 1,3-6-1,7-2-419,8-4 1,2-3-1,8-8 1,0-5-67,3-4 0,2-6 0,-4-5 1,1-5 47,-1-4 0,4-6 0,-3-1 0,-6 2 154,-2 2 1,-8 7 0,1 1 453,-4 3 0,-12 4 122,-1 13 0,-7 8 1,-8 18-1,-1 7 64,0 7 0,2 0 0,2 7 0,3 2-157,2 1 1,2 8 0,5 1-1,0 0-72,0 0 0,0 4 0,-2-4 1,-1 0-195,-2 0 1,-2-7-1,1-7 1,-4-1-41,-4-4 0,-4-2 0,-1-3 0,-4-4-451,-1-5 0,0-11 1,-3-5-1,5-3-201,-1-2 698,5 0 0,-11-14 0,4-3 0</inkml:trace>
  <inkml:trace contextRef="#ctx0" brushRef="#br0">21541 5203 8570,'12'8'77,"3"-2"0,17-5 0,-1-1 1,4-1-185,4-5 0,1-4 0,5-9 0,-3-4-96,-5-2 1,-2-1 0,0-5 0,0-1 77,-6 1 0,1-6 1,-9-1-1,-2-2 153,-1-4 0,-8 11 0,-1 3 1,-4 6 16,-6 5 0,-12 8 0,-11 6 0,-4 5 215,-5 5 1,-9 11 0,0 12-1,-2 7 147,2 7 0,0 3 0,9 0 0,5-1-60,4-2 1,10-5-1,9 3 1,3-2-242,2-3 0,8-3 1,10-4-1,10-4-404,7-1 1,7-8-1,-2-6 1,2-2-306,2-3 0,10-10 0,-7-6 0,2-7-33,0-7 1,-2-4-1,-2-1 636,-3-1 0,4 1 0,-6-1 0</inkml:trace>
  <inkml:trace contextRef="#ctx0" brushRef="#br0">22563 4920 8326,'1'3'547,"-6"11"1,-7 9-144,-4 5 0,0 10 0,1-6 0,-1 1-32,0 0 0,0 2 0,1-2 0,1-3-355,3-1 0,-1-6 0,7-2 1,0-5-682,-2-6 282,5-3 1,-3-8 0,8-5 0,6-6-1,5-7 1,0-6 0,12-6-1,2-2-56,2-4 0,8-1 0,4-6 0,3 4 290,3 2 0,-1 8 0,-2 9 1,-3 5 664,-5 6 1,-6 3-1,-3 8 1,-5 5 32,-6 4 1,3 6 0,-12 5 0,1 5-116,-4 4 1,-3-1 0,-2-1-1,0-1-542,0 0 0,-5 1 1,-2 0-1,-2-3-781,-3-2 0,3-3 0,0-4 888,2 0 0,-5 0 0,3-1 0</inkml:trace>
  <inkml:trace contextRef="#ctx0" brushRef="#br0">23050 5218 8011,'17'0'129,"4"0"1,4 0 0,6 0 0,1-1-8,-1-5 1,1-2 0,-1-8 0,0 0-143,1 0 0,-1 1 1,-1-3-1,-4-3 50,-5-5 1,-3-2 0,-3 0 0,-1 2 56,-3-2 1,-4 0 0,-7 2 0,0 5-195,0 4 0,-7 1 1,-4 2-1,-4 3 74,-6 6 1,-4 7 0,-8 7-1,-2 8 110,-2 6 1,-4 6-1,4 6 1,2-1 166,2 0 1,10 1-1,6-3 1,6-1 171,4 1 0,2-3 1,8-1-1,6-3-73,7-2 0,13 3 0,1-7 1,3-3-722,8-4 0,2-9 1,4 3-1,-1-6-393,-4-6 1,7-2 0,-6-10 0,1-1 770,1-2 0,-6-7 0,-1 4 0</inkml:trace>
  <inkml:trace contextRef="#ctx0" brushRef="#br0">23915 4951 8011,'-16'12'0,"0"6"0,2 5 413,4 4 1,3 3 0,7 2 0,0-1 127,0 0 1,0-1-1,0-2 1,0-2-346,0 2 1,0-5 0,0-2-246,0-4 1,0-10 25,0-7 0,2-8 0,3-15 0,5-9-447,4-8 0,4-5 1,3-2-1,5 0 168,4-1 1,6 3 0,1 3-1,-2 7 214,-2 7 1,-2 0 0,-1 9 0,-2 3 10,-2 4 0,-6 9 1,1-3-131,-4 5 1,-1 1 0,-2 1 206,-4 5 0,4 2 0,-5 8 0</inkml:trace>
  <inkml:trace contextRef="#ctx0" brushRef="#br0">24371 5171 8356,'3'25'261,"8"-4"0,6-11 1,18-5-1,7-5-168,10-5 0,1-11 0,1-12 0,-2-5-242,1-3 0,-3-3 0,-8 2 0,-5-4 86,-4-5 0,-8-1 0,-6 0 1,-7 1-55,-7 4 1,-12 6-1,-10 11 239,-13 10 1,-8 6 0,-11 11 0,-2 5 0,-1 8 78,1 10 0,-1 15 0,5 4 0,6-1 312,6 3 1,11-6 0,5 2 0,6 0-34,8-2 1,7 0 0,8-5 0,13 2-607,10-2 1,13-6 0,10-6 0,5-9-655,9-5 0,12-4 780,7-5 0,-30-9 0,2-3 0,4-1 0,0 0 0</inkml:trace>
  <inkml:trace contextRef="#ctx0" brushRef="#br0">26698 4118 7869,'-63'0'279,"2"4"0,10 4-107,14 8 1,7 15 0,6 3-1,-4 2-242,-5 3 0,-2 3 0,5-6 0,4-1-86,5-2 0,5 4 0,6 2 0,5-1-1,3 0 1,11 4-1,8-3 1,11-1 191,7 1 1,12 2 0,-1-4 0,1-2 175,3-2 0,-1-1 0,-5-3 0,-6-2 129,-4-6 1,-3-4 0,-15-1-25,-7-1 0,-15-1 1,-13-1-1,-14-3-225,-13 2 1,-11 1 0,-3-1 0,-2-2-459,-1 2 1,-7-3-1,10 0 1,4 0-1298,6-1 1664,-1 3 0,18 5 0,-6-1 0</inkml:trace>
  <inkml:trace contextRef="#ctx0" brushRef="#br0">27248 4998 7839,'-51'12'0,"-5"6"435,-1 5 0,6 5 1,11 8-1,0 6 1,1 0 18,1-5 1,1-1 0,7-11 0,4 1-832,5 0 1,5-6 0,6 0-1,5-2-230,3-2 0,6-8 0,6-2 444,11-5 0,7-8 0,7-5 0,5-9 28,7-10 1,4-1 0,-4-6 0,0 1-79,0 1 1,-5-1-1,-3 7 1,-4 2 235,-6 2 0,-13 7 0,-2-2 168,-5 3 0,-6 10 0,-8 2 0,-5 5 66,-4 1 0,-2 1 0,-2 3 0,-1 3 263,-2 2 1,0-4 0,6 5-206,-1 3 1,2-5-880,3 3 550,4-1 0,14 4 0,4-3-125,3-6 0,2-3 1,-1-2 168,1 0 1,0 0 124,-1 0 0,-6-2 392,-4-3-459,-3 3 0,-9-3 0,-3 10 0,-4 7 50,-2 7 0,-5 6 1,0 8-1,4 2-50,4 2 0,-1 6 0,6-3 0,-3 2-225,1 0 1,6-2 0,-1 4 0,3-2-217,2 2 1,2-4 0,3 0 0,4-2 124,0-3 0,6-3 0,-1-6 0,6-7 228,-1-7 0,5 2 0,1-5 0</inkml:trace>
  <inkml:trace contextRef="#ctx0" brushRef="#br0">27405 4983 7840,'5'-2'374,"1"7"1,-1 9-101,2 7 1,-4 3-1,6 8 1,0-1-120,-1 1 1,1-1 0,3 1 0,-1-1-163,1 0 1,0-4-1,1-3 1,-3-3 28,2-7 0,-3 0 0,2-9-141,1-1 0,2-9 0,1-8 1,3-6-67,3-7 1,-4-4 0,6-1-1,0-2-275,3-4 1,-3 11-1,-2 0 1,-6 6 478,-4 5 1,-2 6 0,-8 4 419,-1 3 1,2 14 0,-12 6 0,-3 4-115,-1 6 1,4 2 0,1 0 0,2-4-125,4-5 0,1 1 1,2 1-1,0 0-482,0 0 1,7-4 0,5-7 0,6-3-387,3-2 0,7-2 0,-2-5 0,2-2 667,-2-3 0,18-11 0,-2-8 0</inkml:trace>
  <inkml:trace contextRef="#ctx0" brushRef="#br0">28396 5014 8049,'-39'0'0,"1"3"541,3 8 1,-9 6 0,9 15-1,-3-1-148,1 1 1,4 4 0,3-1 0,6-5-457,8-7 0,2-1 0,9-1-258,1-1 1,4-10-1,7-5 1,7-3-3,5-2 0,9-2 0,-1-5 0,2-7-64,3-5 1,-1-9 0,2 2 0,2-2 245,2 2 0,0-2 0,-6 9 0,-1 3 355,-4 4 0,-3 8 265,-7-1 1,-8 10-1,-4 8 1,-6 4-9,-3 4 0,-6 5 0,4-3 0,-1 0-222,-5-1 1,5-1 0,-1-5 0,2 0-391,3-1 1,3-4-1,2-2 1,5-2-369,4-4 1,4-8 0,4-6 0,2-4-450,7-6 0,2-2 0,5-7 958,2-1 0,4 3 0,8-11 0</inkml:trace>
  <inkml:trace contextRef="#ctx0" brushRef="#br0">28789 5124 7782,'40'0'0,"-3"0"0,-6 2 67,-5 3 1,-5 9 0,-9 10 0,-3 3 469,-2 1 1,-2 5 0,-5-7-147,0 4 0,-1-4 0,-5-2 0,-4-1 175,-4-4 1,3-8-1,3-10-577,1-9 0,1-10 1,8-13-1,3-2-248,6-4 0,5-3 0,5-7 0,5-1-117,4 1 1,6 2 0,3 1 0,1 4 208,3 2 1,1 6 0,0 8-1,-4 3 202,-2 7 0,-3 5 1,-7 9-1,-3 0-229,-2 0 0,-3 0 0,-4 0 0,-2 2-761,-3 3 0,1 4 955,-7 7 0,-7-1 0,-6 1 0</inkml:trace>
  <inkml:trace contextRef="#ctx0" brushRef="#br0">29433 5218 7782,'-8'33'0,"2"2"134,5 2 0,13-2 0,7-7 0,9-4 261,10-1 1,8-9-1,6-9 1,4-5-221,0-5 0,5-11 0,-5-10 1,0-4 91,-4-1 1,1-13-1,-6-3 1,-7-3-9,-5-5 1,-5 1-1,-4-3 1,-7 6-57,-7 7 0,-8 6 0,-15 10 1,-11 5-127,-11 8 0,-13 11 0,-10 6 0,-3 12-187,-6 10 1,6 8 0,6 6 0,6 6 321,5 1 1,13 11 0,13-9 0,9 2-175,5 0 0,21-4 0,11-3 1,12-5-40,12-4 1,11-8 0,6-4 0,5-6-359,4-4 0,-36-7 1,1-1-1,42-5 359,1-3 0,-39-2 0,1-2 0,-2-3 0,0 0 0</inkml:trace>
  <inkml:trace contextRef="#ctx0" brushRef="#br0">23270 4244 7953,'-23'0'464,"-3"0"1,14 2 0,12 5-1,19 7 1,16 6 0,12 5 1447,9 3-2452,12 9 1,0-8-209,11 8 0,-35-22 1,1 0-1,7 4 1,-1 0-1</inkml:trace>
  <inkml:trace contextRef="#ctx0" brushRef="#br0">18317 8409 8075,'-17'0'-142,"-2"0"0,-2-2 157,2-3 0,6 3 1945,3-3-1704,6 3 1,4 2-169,11 0 1,10 2 0,3 3 0,4 6 0,2 3-53,3 1 0,2 1 1,-2 0-1,0 0-242,-1-1 0,3 1 0,-9-2 0,2-2-143,-2-1 0,4-8 1,-6 2-1,2-3-167,1-2 0,-3 0 1,6 0 515,1 0 0,-3-7 0,11-2 0</inkml:trace>
  <inkml:trace contextRef="#ctx0" brushRef="#br0">18868 8220 8523,'-30'-12'285,"4"-4"0,10 3 0,13 4-571,6 2 1,11 2 0,9 6 0,1 3 495,4 1 0,2 7 1,3-1-1,2 3 172,2 1 0,1 6 0,-3 2 0,2 0-204,-2-1 0,-2 6 0,-3-3 0,-4 1-32,-5 0 1,-11-1 0,-5 3 0,-5-2-248,-5 2 1,-4 1 0,-10 5 0,-5 2-2520,-8 6 2620,-3 4 0,-10 1 0,-4 0 0</inkml:trace>
  <inkml:trace contextRef="#ctx0" brushRef="#br0">18129 9289 8047,'-14'-8'-61,"3"1"1,-11 1-1,6 1 698,0 2 1,0 1 71,1 2 1,8 0-255,7 0 1,8 0 0,15 0 0,9 0-38,8 0 0,10 0 1,6 0-1,4 0-388,4 0 1,3 0 0,-4 0-1,-2 0-103,-4 0 1,-2 0 0,-8 0 0,-2 0-210,-3 0 1,2-5 0,-8-2-1,-2 0-550,-6 0 0,0 0 0,-6 1 0,1-2-271,0-1 1,-2-3 1102,-6 6 0,1-13 0,0 2 0</inkml:trace>
  <inkml:trace contextRef="#ctx0" brushRef="#br0">18852 8943 8888,'-30'6'0,"4"-1"454,5-2 0,11 1 1,8-1-547,11 3 1,6 6 0,15 0-1,0 7 425,3 7 1,2-1 0,-2 1 0,0 2-7,-1 2 0,3-1 0,-11-1 1,1-3-116,-5-2 0,-7-2 1,-5-4-1,-1 2-119,-3 2 1,-9 0-1,-6-5 1,-3 1-834,-1 4 1,-6-3 0,-2 4 739,-2 1 0,-1-5 0,-5 4 0</inkml:trace>
  <inkml:trace contextRef="#ctx0" brushRef="#br0">21273 9509 7137,'-7'-15'1020,"-1"6"0,-3 2-851,1 7 1,6 2 0,1 1-51,6 2 0,1 8 0,6-3 0,4 2-155,5-1 1,0 3 0,9-6 0,4 3-67,3-1 0,8-6 0,-1 1 0,6-3 30,4-2 0,4 0 0,7 0 0,1 0 51,5 0 0,-1-5 1,3-1-1,-4 3-16,-1 1 0,6 2 1,-4 0-1,-2 0-25,-1 0 0,1 2 0,1 1 1,-3 4 52,3 2 1,-3-4-1,-3 4 1,-1-2 66,-1-3 1,1-3-1,-10-1 1,3 0 122,-3 0 1,-3 0 0,-3 0 0,-4 0 55,-1 0 0,-4-1 0,-9-3 1,-5-1 273,-4 1 0,-8 1-1193,-4-2 682,-3 3 0,-9-12 0,-2 5 0</inkml:trace>
  <inkml:trace contextRef="#ctx0" brushRef="#br0">23679 9478 7881,'-16'0'-560,"7"-2"703,4-3 47,3 3 1,9-3-1,4 8 34,3 3 0,2 6 0,1-2 1,4 3-105,5-3 0,6 4 1,4-4-1,8 3-69,7-3 0,5 2 0,8-6 1,4-3-277,6-1 0,8-2 0,3 0 0,3 0 150,-43 0 1,1 0-1,41 0 1,2 0-1,0 0 49,-2 0 0,-41-2 0,-1-1 0,39-4 1,-3 0 16,-6 0 1,-2 1 0,-8 6-1,-8 0 329,-6 0 0,-2 0 0,-12 0 0,-4 0 229,-5 0 1,-6 0-280,-6 0 0,-7 2 0,-6 2-478,-6 1 1,-6 5 0,-7-4 207,1-3 0,-1-1 0,0-2 0</inkml:trace>
  <inkml:trace contextRef="#ctx0" brushRef="#br0">25927 9509 7702,'-14'2'0,"2"2"-13,1 1 0,8 2 88,-2-2 1,5 2 0,5 5 0,7-3-5,7-2 1,6 5 0,10-1 0,5 3-36,7 1 1,13-4 0,2-2 0,10-1 74,5 1 0,7-4 1,1 4-1,-40-5 1,-1 1-23,4-1 0,1 0 1,-2 1-1,0 1 1,3 2-1,1 1 1,-2 0-1,0 0-21,-2-2 1,0 2-1,2 3 1,-2 0-1,37 4 1,-3-1-2,-6-2 0,-7-1 0,-9-7 0,-3-1-19,-2-3 1,-8-1-49,-9 0 0,3 0 0,0 0 0</inkml:trace>
  <inkml:trace contextRef="#ctx0" brushRef="#br0">9355 4605 8463,'2'7'-2,"3"-7"1,-3-7 0,5-8-1</inkml:trace>
  <inkml:trace contextRef="#ctx0" brushRef="#br0">9371 4511 8467,'16'-16'0</inkml:trace>
  <inkml:trace contextRef="#ctx0" brushRef="#br0">9340 4448 6586,'15'7'-61,"-6"2"1,-2 7 117,0-1 0,-5 1 0,3 0 0,-3-1 330,-2 1 1,0 0 0,0 1-290,0 4 1,0 2-1,0 3 1,0-5 109,0-3 1,0-3 0,0 1 0,0 0-247,0 0 0,0 1 0,0 2 1,0 4 39,0 1 0,0-3 0,0 5 0,0 2 65,0 2 1,0 0 0,0-2 0,0-2-5,0 2 1,0-4-1,0 1 1,0-3 16,0-2 1,-5-3-1,-2-1 1,0 0-38,0-1 1,-4 1-1,4 0-60,-2-1 0,1 1 0,-3 0 27,6 0 0,-2-1 0,2 1-37,1 0 1,3-1-1,1 1-11,0 0 0,5 0 0,0-1 39,-1 1 0,-3-5 0,-1-1 146,0 2 1,0-3 0,0 1-78,0 3 1,0 1 0,0 1 0,0 1-48,0 0 1,0 0-1,0-1 1,0 1-79,0 0 0,0 5 0,0 0 1,0-2 60,0-2 0,0-1 1,0 0-1,0-1 79,0 1 1,0 0-1,-1 0 8,-5-1 1,5 1 0,-5 0 0,5-1-89,1 1 0,0 2 1,0 1-1,0 2-89,0-2 1,0-2-1,0 1 1,0 1 33,0 2 0,0 0 0,0-3 0,0 1 67,0 2 0,0 0 1,0-6-1,0 3 0,0 3 1,0-4 0,0 4 0,0-2 42,0 2 0,-6-3 0,-1 5 0,0-2-77,0-1 1,2 1 0,3-5-1,-1 0-19,-2 0 1,-1 1-1,6 2 1,0 2 7,0-2 0,0 4 1,0-2-1,0 0 123,0 2 0,0-6 0,0 4 0,0-2-38,0 2 0,0-3 1,0 3-1,0-4-40,0-1 1,0 0-1,0-1 1,0 1-31,0 0 0,-5 0 0,0-1 0,1 1 8,3 0 1,1-1-1,0 3 1,0 1-38,0 2 0,1 0 0,3-5 0,1-1 33,-1 1 1,3 0 0,-2 0 53,-2-1 1,-1 1 0,-2 0 2,0-1 1,0 1-1,0 0-114,0 0 0,0-6 1,0 1-1,0 1-3,0 2 1,0 1 0,0 1-1,2 0 39,3 0 1,-3-1-1,3 1 1,-3 0 97,-2 0 1,0 4 0,0 1-1,0-1-56,0-3 1,0-1-1,0 0 1,0-1 9,0 1 0,0 0 0,0-1-87,0 1 1,5 0 0,0 0-1,1-1 35,1 1 1,-6 0 0,5-1 0,-5 1 28,-1 0 0,0 0 1,0-1-1,0 1 79,0 0 0,0-1 0,0 1 0,0 0 91,0 0 1,0-1 0,0 1-217,0 0 0,0-1 0,0 1-38,0 0 0,0 0 0,0 1 0,-1 1 125,-5-3 1,3 11-31,-8-5 0,8 0 0,-4 0 27,0-3 0,5-2 1,-3-1-56,3 1 0,2 0 0,0-1 0,0 1-3,0 0 1,0 0-1,0-1 1,0 1 61,0 0 0,0-1 0,0 3 0,0 1-22,0 2 0,0 0 0,0-5 1,0-1-14,0 1 0,0 0 0,0 0-42,0-1 1,0 1-1,0 0 1,2-1-12,3 1 1,-3 0-1,3 0 1,-3-1 31,-2 1 0,0 0 0,0-1 0,0 1 15,0 0 1,0 0-1,0-1 1,0 1 15,0 0 1,0 0 0,0-1 0,0 1-34,0 0 1,0-6 0,0 1 0,0 1-21,0 2 0,0 3 1,0 3-1,0 0 12,0 0 1,0 2 0,0-1 0,0 0 48,0 2 0,0-6 0,0 4 1,0-3 36,0-2 1,2-1 0,1 1 0,2 0-23,-1-1 1,-2 1 0,-2 0-104,0 0 0,0-1 1,0 1-1,0 0 1,0-1 36,0 1 1,0 0-1,0 0 1,0-1 38,0 1 0,0 5 0,0 0 1,0-2 51,0-1 0,0 3 0,0 0 0,0 0-43,0 1 1,0-4-1,0 3 1,1-4-38,5-1 0,-5 0 0,6 1 0,-1 2 35,-1 2 1,0 0 0,-3-5-1,1 0-24,2-1 0,1 1 0,-6 1 0,0 3 147,0 1 0,0 0 0,-2-6 1,-2 1-118,-1 0 0,0-1 0,5 1 0,0 0-168,0 0 1,0 5-1,0 1 1,0 1 156,0 0 0,0 3 0,0-3 0,-2-1 89,-3 1 0,3 3 0,-3-5 0,3-2-49,2-1 1,0-2 0,0-1 0,0 1-219,0 0 0,0-1 104,0 1 1,0 0-1,0 0 1,0-1 45,0 1 0,0 0 0,0-1 0,0 1-48,0 0 0,0 1 0,0 3 127,0 1 0,0-1 0,0-4 0,0 2-29,0 3 1,0-4 0,0 6-1,0-2 1,0 0-60,0-2 1,0 0 0,2 0-1,2 2 5,1-1 1,0 2 0,-5 1 24,0 1 0,0-3 0,0 4 1,0-1-1,0-1 58,0 0 1,0 3 0,0-5-59,0-2 1,0 0 0,0 0 0,0 4 0,0 0-132,0 0 1,0 3 0,0-2 101,0 6 1,0-2 0,0 10 0,0 1-60,0 3 1,0-4 0,0 0 0,0-1 88,0 0 1,-2-1-1,-1-4 1,-2-1-1,1-1-13,2-4 0,2 2 0,0-5 1,0 0-22,0-1 0,0 4 0,0-3 0,0 0-13,0 0 0,0-3 0,0-2 1,0 1-1,0 2 1,0 5 0,0-3 0,0 1 158,0 4 1,0 0 0,0 2 0,0-2-159,0 0 1,0 5 0,0-8-1,0-1-55,0-3 1,0 2 0,0-2 74,0-2 1,0-2 0,0-1 0,0 0 0,0 1-23,0 4 0,-1-3 1,-3 4-1,-1-1 73,1 0 0,1 2 0,-1-4 1,-1 2-41,2-2 0,1 4 1,2-2-1,0 0-19,0 2 0,0-6 0,0 4 0,0-2 6,0 2 0,0-2 1,2 8 35,3 1 0,-3 1 0,3 3 0,-3 1 0,-2 4 49,0 4 1,0-2 0,0-1 0,0-3-59,0-3 0,0 1 0,0-10 0,1-1-59,5 1 1,-5 3 0,6-5 0,-1-2 28,-1-1 1,2-2 0,-4 1-1,2 2-47,-1 2 1,-2 5 0,-2-3 0,0 0 72,0-1 1,0 5 0,0-5-1,0 3 128,0 3 1,0 0 0,0 0-1,0-2-203,0 2 0,0-4 0,0 1 0,0-3-49,0-2 0,0 2 1,0-1-1,0-2 60,0-1 1,0 3-1,0 2 1,0-1-9,0 1 1,0 5 0,0-2-1,0 2 208,0-2 1,0 2 0,0-5 0,0 0-127,0-1 0,0 6-187,0-2 183,0 4 0,0-4 0,0 1 0,0 1 0,0 1 27,0 3 0,0-1 0,0 1 0,0-1-14,0 0 1,0 1-1,0-1 1,0 1-72,0-1 1,-2-1 0,-2-1-1,-3 1 31,-1 3 0,4 1 1,-3-5-1,2-1-13,0 0 1,0 5 0,5-8 0,0 1 41,0 0 1,-2-7 0,-2 4 32,-1 0 0,0-6 0,5 4 1,0-2-1,0 1 59,0 1 1,0 10-1,0-1 1,0-1-26,0 1 0,-2 3 0,-1-7 1,-3 2 34,3-1 1,1 1 0,2-8-1,0 0-121,0-3 1,0 4 0,-2 2-1,-1 0-30,-2-1 0,-1 4 1,6-1-1,0 1 23,0 2 1,0 10 0,-1-4 0,-3 4 96,-1 6 1,-6 1-1,4 4 1,0 0 75,0-2 1,-3 7-1,3-12-96,-2-3 0,6-5 0,-2-4 0,3-4 0,2-5-148,0-3 0,0-3 1,0 1-1,0 0 51,0 0 0,5 1 0,0 4 0,0 7 19,2 7 1,-5 0 0,5 5 0,-2 0 227,1 0 0,-1-3 0,-5 3 0,0-1 8,0-4 0,0-2 0,0-2 0,2-1-314,3-4 1,-2 4 0,6-4 0,0 2-245,0-2 1,-4 2-1,4-5-134,-2 1 472,-2-12 0,2 9 0,2-12 0</inkml:trace>
  <inkml:trace contextRef="#ctx0" brushRef="#br0">4922 13847 6586,'10'6'-568,"1"-1"602,-8 7 1,6-10 37,-4 3 1,-1-3 144,6-2 1,-5 5-145,6 0 1,-1 2-30,6-1 1,0-5 0,-1 5 29,1-5 1,-5-1 0,-1 0 0,2 0 0,2 0 0,2 0 36,0 0 1,-6 0 0,1 0-80,1 0 1,-3 0 0,1 0-30,2 0 1,-3 0 0,2 0 0,-1-1 7,-1-5 1,5 5-1,-4-5-7,4 5 1,-3 1 0,-1 0-14,2 0 0,-3 0 0,0 1 0,0 3 4,-1 1 0,-2 0 1,4-5-2,2 0 1,-3 0-1,2 0 4,1 0 1,-3 0 0,1 0 4,2 0 0,2 6 0,2-1-2,0-2 0,-2 1 1,-2-1-2,-2 2 0,1 1 0,5-6 0,-1 0 1,-4 0 0,-1 0 45,2 0 1,-3 0 0,2 0-27,1 0 0,2 0-55,2 0 1,-1 0 23,1 0 1,0 0 9,0 0 0,-1 0 1,1 0 27,0 0 0,-6 0 1,1 0-1,1 0-24,2 0 0,2 0 1,-1 0-1,3 0-8,3 0 0,-4-6 0,4 1 0,-3 2-5,-3 1 0,1 2 1,0-2 150,0-3 0,-1 3 0,1-3-115,0 3 1,-1 2-1,1 0 1,0 0-23,0 0 0,-1-1 0,1-3 0,0-1-39,-1 1 0,6 3 1,0 1-1,-1-2 33,-3-3 0,-1 3 0,0-3 0,-1 3 16,1 2 1,0-2 0,-1-1 0,1-3 5,0 3 1,-2-1-1,-2 1 1,-1-2-21,1 1 0,2 2 1,1 2-1,1-1 7,0-5 1,0 5 0,1-5 0,2 5-57,2 1 0,2 0 0,-4 0 0,2 0 8,-2 0 0,4 0 0,-2 0 0,-2 0 47,-1 0 1,-3-2 0,1-2-1,0-1 36,0 2 1,-1 1 0,1 2 0,0 0-30,0 0 1,5 0 0,-1-2 0,1-1-19,2-3 1,0 1 0,5 5-1,-2 0 7,2 0 0,-4 0 1,3-1-1,-1-3 27,-2-1 1,4-2 0,-5 3-1,0-1 12,-1 2 0,-1 1 1,-3 0-1,1-1-26,2-3 1,0 1 0,-5 5 0,1 0-97,4 0 0,-2 0 0,6 0 0,-1 0-6,1 0 0,-1 0 1,4 0-1,-2 0 61,2 0 1,-3 0 0,-1 0 0,-1 0 24,-4 0 1,4 0 0,-2 0 0,-2 0 11,-2 0 0,-1 0 0,2 0 0,1 0 39,2 0 1,2 0 0,-2 0 0,3 0-97,0 0 1,6 5 0,-4 1 0,2-3 14,-2-1 0,4-2 0,-5 0 1,-1 0 68,-3 0 1,2 0 0,-2 0-1,-2 0 78,-2 0 1,-1 0-1,0 0 1,0 0-95,-1 0 1,6 0 0,0 0 0,0 0 14,2 0 1,-6 0 0,4 0-1,-3 0-142,-2 0 0,-1 2 0,3 1 62,3 2 0,-4 2 0,4-3 1,-3 1-1,-3-1 51,1-3 0,0 1 0,1 1 0,2 3 62,2-3 0,0-1 0,-3-2 0,1 0-44,2 0 0,0 0 0,-5 0 1,1 0-32,4 0 1,-3 0 0,3 0 0,-4 0-5,-1 0 1,-1 0 0,1 0 74,0 0 1,0 0 0,-1 0-47,1 0 1,-5 0 0,-1 0 0,2 0 0,2 0-1,2 0 1,0 0 0,1 0 0,2 0-188,2 0 1,6 0 0,-5 0 150,3 0 1,-4 0-1,3 0 1,1 0-1,-3 0 30,1 0 0,3 0 0,-3 0 0,1 0 31,4 0 0,-3 0 1,1 0-1,0 0 193,-1 0 1,3 2 0,-6 1-176,3 2 0,-6 1 1,2-6-1,-4 0-285,-1 0 1,-7 1 221,-4 5 0,-24 2 0,-7 8 0</inkml:trace>
  <inkml:trace contextRef="#ctx0" brushRef="#br0">9371 13612 8122,'-16'-16'0,"1"2"0,-1 3 0,6-1 0,1 5-153,2-1 1,-4 2 0,4-2 0,-1 1 5,-5 3 215,-1 2 0,-1 2 0,-1 0 12,0 0 1,0 0 0,1 2-1,1 3-59,3 6 0,-3 5 1,6 3-1,-3 3 13,1 3 1,6-1 0,-1 4-1,3-2 2,2 2 0,2 0 0,3 2 0,6-2-40,3 0 1,1 10 0,3-6 0,3-1-5,5-3 0,-2-2 0,3-8 0,1-6 24,1-3 0,3-4 1,-1-5-1,1-2-18,-1-3 0,-1-11 0,-2-12 0,-2-5 159,2-3 1,-5-6 0,-2 3-1,-6-1 59,-4-4 0,-4 6 0,-7 3 0,-2 5-128,-3 4 1,-9 9-1,-11 1 1,-4 9-482,-10 5 0,-10 9 393,-3 4 0,-15 17 0,3 5 0</inkml:trace>
  <inkml:trace contextRef="#ctx0" brushRef="#br0">21509 12590 7961,'0'-24'-161,"0"3"1,0 3 0,2 2 77,3 1 0,-1-1 0,6 0 0,1 1 0,-3-1-342,-2 0 0,-5 0 532,-1 1 1,-8 6 0,-6 4 222,-6 3 1,-6 11 0,2 6 0,-4 10-119,-5 5 0,-8 3 1,3 3-1,-1 6-109,1 4 0,-4 6 0,5 2 0,2 0-149,2 1 1,9-3-1,3-5 1,3 0-18,3 0 1,6-6-1,4-5 1,5-3-74,5-1 0,11-8 0,13-5 1,8-6-62,5-8 1,12-5-1,-5-7 1,3-11 181,3-11 1,-3-4 0,-3-11 0,-2-3 277,-5-4 0,3-3 1,-18 2-1,-5-6 181,-2-3 0,-12 7 0,-6 5 1,-11 7-39,-12 3 1,-21 6 0,-12 11 0,-10 8 69,-10 5 1,-3 12-477,-1 13 0,35-2 0,0 2 0,0 4 0,-1 0 0</inkml:trace>
  <inkml:trace contextRef="#ctx0" brushRef="#br0">10503 4527 8284,'11'0'-1256,"-1"0"1289,-6 0 18,3 0 0,-7 1-178,0 5 1,0-3 198,0 8 1,0-1 0,0 6 15,0 0 0,0-1 0,0 1 1,1 0-44,5-1 1,-3 1-1,6 2 1,0 1 3,-1 2 0,-4 0 1,1-5-1,-3-1 14,-2 1 0,0 0 0,0 1 1,-2 2-14,-3 2 1,1 0 0,-4-5-1,1 0-49,3-1 1,-3 6 0,2 0 0,1-1 32,3-3 0,1 0 1,0 3-1,0 1 34,0-2 1,0 0 0,0 0 0,0 2-24,0-2 1,0 4-1,0-2 1,0 0-47,0 2 1,-2-4 0,-2 7 0,-1 0-24,2-1 0,-1 4 1,1-4-1,-3 1-24,3 0 0,1-1 0,2 3 0,0-4 99,0-1 1,0 3-1,0-5 1,0 0 26,0 2 0,0-4 1,0 7-1,0 0 7,0-1 1,0 3-1,-2-6 1,-1 3-50,-2 3 1,-1-6-1,6 1 1,-1-2 19,-5 0 0,5 5 0,-4-3 0,3 0-26,2-1 0,0 5 0,2-5 0,1 1-54,2 0 0,0 5 0,-5-4 0,0 2-7,0 0 0,0-1 0,0 1 1,0-5 117,0-3 0,0 3 0,0-1 0,0 0-65,0-3 1,0-1 0,0 0-23,0-1 0,0 1 1,0 0-1,0-1 36,0 1 0,0 2 0,0 1 10,0 2 1,0 0-1,-1-6 1,-3 1-7,-1 0 0,-2 5 1,4 0-1,-3-2-50,3-1 1,1 4 0,2 3 0,0 1-52,0 0 1,5-5-1,2 3 1,0 1-5,0-1 1,0-4 0,-3 1 0,1-4 90,-2-1 1,-1-1 0,-2 1 0,0 0 31,0 0 1,-2-2 0,-1-2 0,-2-2-67,1 2 0,2 2 0,2 2 37,0 0 1,0 0 0,0-1-116,0 1 0,6 5 0,-1 0 137,-2-2 0,-1-1 1,-2-3-1,0 1 46,0 0 1,0 0 0,0-1-100,0 1 0,2 0 0,1-1 1,3 1 0,1 0 1,-4 0-1,2-1-38,-1 1 0,-1 0 0,1-1-29,1 1 0,0 0 1,-5 0 67,0-1 0,0 1 0,0 0 1,2-1-1,3 1 1,-3-5-1,3-1 1,-3 2-3,-2 2 1,0 2 0,0 1-1,0 3-39,0 1 1,0 0 0,0-6 0,0 3-6,0 3 1,0-4-1,0 4 1,0-2 63,0 2 0,0-1 1,0 4-1,0-1-9,0-4 0,0 4 0,0-2 1,0-2 1,0-2 0,2 4 0,1 2 0,3 0 4,-3-1 1,-1 1-1,-2-4 1,0 4 53,0 1 0,0-3 0,0 6 0,2-1-33,3-2 0,-3 6 1,3-6-1,-3 3-20,-2-1 0,0 0 0,0 4 0,0-2-22,0-2 0,-2-2 0,-2 2 0,-1-3 14,2 0 1,1-6 0,2 4-1,0-3 11,0-3 1,0 1 0,0 0 0,0 0 5,0-1 1,0 1 0,2 1 0,1 3-12,2 1 0,1 5 0,-6-3 0,0-1-20,0 1 1,0 0 0,0-4 0,0 2 0,0-2 1,0-2-1,0-1 47,0 0 1,0 0 0,0-1-42,0 1 1,0 2 0,0 1 0,0 3 0,0 1-7,0 0 1,0 5 0,-2-2 0,-2 2 5,-1-2 0,-2 2 0,4-5 1,-4-1-8,-2 1 1,5 3-1,-1-5 1,2-1 1,-3-3 1,5 4-1,-5 0 1,5 0 26,1 2 0,0-6 0,0 6 0,0-1 28,0 5 1,1-5 0,3 1-1,3 0-85,2 3 0,-6-2 0,4 3 0,-2-1-55,1-2 0,-1 4 0,-3-5 59,3 1 0,-3 3 0,5 2 1,-2 1 6,0 1 0,0-3 0,-3 9 0,1-4 0,3-1 30,-3-1 1,-1 0-1,-2 1 1,0-2 92,0-4 0,0 3 0,0-2 0,0 2-54,0 3 0,0-3 0,0-1 1,-2-1-54,-3 1 1,3 1 0,-3 3 0,3-1 15,2 1 1,0-1 0,0-1-1,0-2 33,0-2 1,0 0 0,0 4 0,0-2-32,0-2 0,0-2 0,0 4 1,0-2 27,0 2 1,0 0 0,0 0-68,0-2 0,0 1 0,0 4 0,0 1 0,0-3 23,0-3 0,0 8 0,0-6 10,0-1 1,0 1 0,0 4 0,0-1 0,0 1 21,0-1 1,0 1 0,0-1-1,0 0 44,0 1 0,0-2 1,0-2-1,0-4-45,0-1 0,0 3 1,0-3 0,0 1 1,5 4-1,1 7 1,-3 2-1,1-1-208,1 3 1,-2-1-1,6 6 91,-2-2 0,-2-7 0,-5 1 0,0-1 238,0 2 1,0-9-1,0 2 1,0-4-138,0-2 0,0-5 0,0 4 0,0-2 0,0 0-60,0-2 1,0 4 0,0 0 0,0 1 59,0 4 0,0 7 0,0 3 0,0 1-145,0-1 1,-1 4-1,-5-3 1,-2 1 328,-1 3 1,-3-4 0,6-1-86,3 1 1,1-11 0,2 3 0,0-3 0,0-4-164,0-3 1,2-3-1,1-2 53,3-1 0,4 3 1,-3 1-1,0 4 0,0-1-193,-3 1 0,-3 5 1,-1 0-1,0 5 187,0 4 0,0 5 1,0-4-1,0 2 49,0 4 0,0-4 1,0 0-1,0-1 7,0-4 1,0-7-1,2-2 1,2 0-132,1-2 0,0 4 1,-3-5-1,1 2-135,3 2 0,-1 1 0,-7 0 220,-3-1 1,1 0 0,-6 8 0,-2 2-1,-1-2 49,3-2 0,-4 4 0,5 0 0,1-3-32,2 0 1,3-5 0,-1-1-124,-1-2 1,0-6 0,5 2 0,0-1 0,0 0 48,0-1 1,0 2 0,0 1 0,0 0 68,0-1 0,-2 5 1,-1-5-1,-3 3 108,3 3 1,1 1 0,2 3-115,0-1 1,0 1 0,0-1-1,2 0 1,1-1-39,3-4 1,4 4 0,-3-4-19,2 4 0,-4-4 1,4 0-1,-2 2 0,-4 0 82,-1-2 0,-2 4 1,-2-4-1,-1 4-12,-3 1 0,-4 6 1,3 0-1,0-4 316,0-5 0,2 5-307,5-7-22,0 7 0,0-8 1,0 6-1,0 3 0,0 0-76,0 3 1,0 7 0,2-2 0,1 1-62,2-1 0,1 2 1,-6-7-1,0-2 145,0-2 1,0-2 0,0 1 65,0-1 0,1-6 1,5-3-1,2-1 1,3 2-129,-1 1 1,4-3-1,4 4 1,-4-3-22,0-2 0,-2 2 0,-2 1 0,-4 0 12,-5-1 1,-1 5-1,0-6 180,0-2 1,-5-2 0,-2-1 0,0 0-78,0-1 1,2-4-680,5-1 126,0-6 502,0 10 0,14-12 0,3 5 0</inkml:trace>
  <inkml:trace contextRef="#ctx0" brushRef="#br0">5047 14256 8227,'7'9'-426,"4"-4"0,-2-3 0,1-2 97,2 0 1,2 2 0,2 1 315,0 2 124,6 1 1,-8-6 0,6 0 0,-1 0 0,-2 0 32,1 0 0,3 0 0,0-2 0,-2-2-97,-2-1 1,4 0-1,0 3 1,-1-1 70,-3-3 0,-1 1 0,-1 5 0,1 0-124,0 0 0,-2 2 1,-2 1-1,-1 4-51,1 2 1,7-4 0,2 4 0,-2-2 35,-1-4 1,3 4-1,1-1 1,3-3 37,3-1 0,-4-2 0,2 0 1,1 0 101,-3 0 1,4 0-1,-7 0 1,0 0-29,2 0 1,-4 0-1,5 0 1,1-2-75,-1-3 0,1 3 0,3-3 1,-4 3 6,-1 2 1,5 0 0,-2 0 0,2 0 19,-2 0 1,4 0 0,-4 0-1,4 0-14,1 0 1,1 0-1,-1 0 1,1 0-17,-1 0 1,0 0 0,3 0-1,1 0 21,1 0 0,1 0 1,-6-2-1,3-1-13,2-2 1,-3 0-1,6 3 1,-1-2-62,4-1 1,-2 0 0,2 5-1,0 0 31,-2 0 0,4-5 0,-5-1 0,-1 3 29,0 1 0,4 0 0,-5-1 0,-2-2-24,-2 1 0,4 2 1,1 2-1,1 0 0,-1 0 0,6 0 1,-2 0-1,1 0-7,-1 0 0,7 0 1,-3-1-1,1-3 6,4-1 1,-3-6 0,-2 4-1,-2 0 61,-1 0 0,4 0 0,-8 4 1,-1-2-14,1 1 1,3 2 0,-6 2 0,-1 0-58,-2 0 0,4 0 0,0 0 1,-2 2-63,-2 3 0,4 2 1,-1 6-1,-1-5 38,-2-1 1,-1 4 0,-1-6 0,1-1 69,-1-3 1,1 5 0,-1-1 0,1-2-7,-1-1 1,0-2-1,3 0 1,1 0-41,1 0 1,1 2 0,-4 1 0,2 3-44,2-3 0,-1-1 1,-2-2-1,1 0 6,1 0 0,1 0 1,-4 0-1,2 0 67,2 0 1,5 0-1,-4-2 1,1-1 33,-1-3 1,4-4-1,-4 5 1,1 1-27,-1 2 0,-1 2 0,-6 0 1,1 0-41,-1 0 1,6 0 0,0 2 0,-2 2-13,-2 1 1,-2 2-1,2-4 1,2 3 28,2-3 0,0-1 1,-4-2-1,4 0 25,5 0 1,-2 0 0,0 0-1,-2-2 0,-3-3 1,4 3 0,-3-3-1,-1 3 75,-1 2 0,-5-5 0,-3 0 0,-3 1 4,0 2 1,-6 2-1,4 0 1,-3 0-72,-3 0 0,6 0 0,0 0 33,-1 0 0,-3 0 1,-1 0-167,0 0 0,-6 0-147,1 0 126,-8-7 0,2 6 0,-10-5-531,-5 5 1,-6 6 649,-5 0 0,-4 14 0,-6-1 0</inkml:trace>
  <inkml:trace contextRef="#ctx0" brushRef="#br0">10519 14052 7163,'7'3'-629,"2"-5"1521,-1-5 0,5-3-904,-8-6 1,2 2 0,-4 2-137,3 2 0,-3 6 255,-8-1 0,-4 3 0,-7 2 1,-1 0 39,-4 0 0,2 0 0,-7 0 0,-1 2-63,3 3 1,-4 4 0,5 7 0,2-1-161,4 1 0,-2 5 0,10 2 0,-2-1 40,1 1 1,6 5 0,-1-4 0,3 3 17,2-1 1,6-7-1,2 4 1,5-2 11,4 0 0,7 0 0,-1-6 0,2-1-52,3-3 0,7 1 0,1-7 0,-1-1 9,-2-2 0,1-9 0,-1-4 1,0-5 223,-3-5 0,-4-3 0,0-7 0,-7-1 112,-7 1 0,-5-6 0,-7 0 0,-3 2-116,-7 2 1,-4 3 0,-18 3 0,-5 4-132,-1 5 1,-14 6-1,1 16-40,-3 6 0,-14 8 0,3 13 0</inkml:trace>
  <inkml:trace contextRef="#ctx0" brushRef="#br0">21886 12543 8030,'-47'40'-28,"2"0"0,3-5 0,7 4 245,7 1 1,7 2-1,11 3-409,4-3 1,6 2 0,6-8 0,2-1 39,1-2 0,5-3 0,-3-4 0,2-5 24,3-3 1,5-10 0,2-2 0,1-5 305,4-1 0,4-14 1,4-7-1,5-6 15,-1-5 0,3-6 0,-6-4 1,-2-5-3,-2-6 1,-3-1 0,-4-5-1,-7 3-92,-6 2 1,-6 1 0,-11 6-1,-6 2 36,-11 3 1,-9-2 0,-7 7 0,-3 3 7,0 0 1,-4 10-1,8 1 1,2 4-144,6 3 0,-8-10 0,3 9 0</inkml:trace>
  <inkml:trace contextRef="#ctx0" brushRef="#br0">9355 4574 16729,'-10'0'-1322,"-1"0"0,3-7 0,-4-2 879,1 0 1,8 1 0,-4 4-32,0-1 1,3-6 191,-6 6 1,1-2 133,-2 2 195,-3 3 1,11-5-60,-8 7 0,6 0 0,-5 0-95,-3 0 1,-2 0-1,-4 0 122,-2 0 0,-7 6 0,3 1 0,1 1 289,3 4 1,-2 2 0,2 4-1,2 1-239,1 2 0,4 7 1,4-2-1,5 4-69,3 1 0,2 1 0,2-1 0,3 1-95,5-1 1,10 1-1,2-3 1,3-1-8,3-2 1,-2-1-1,4 1 1,3-5 79,0-4 1,5-8-1,-1-4 1,-2-3 43,-2-2 1,-1-9 0,-1-6-1,1-10-68,-1-4 0,-6-10 1,-5-5-1,-2-4 100,-2-5 0,-8-4 0,-2 2 0,-6 3 7,-6 3 1,-9 7 0,-10 16 0,-1 7-651,0 7 722,-7 5 0,-8 14 0,-6 1 1</inkml:trace>
  <inkml:trace contextRef="#ctx0" brushRef="#br0">21352 7969 8228,'-16'-2'-734,"0"-3"742,1 3 1,4-5-1,1 7 1,-3 0 82,0 0 0,-1 7 1,1 4-1,3 3-13,-2 1 0,-1 8 0,1 3 176,2 4 0,6 3 0,-1 2-81,3 2 1,2-1 0,0-2-1,2 1-166,3 1 1,4 1 0,7-6 0,-1-1-80,1-4 1,7 2 0,3-7 0,2-2-93,-2-1 0,9-4 0,-3-4 0,1-5 117,0-3 1,-2-4 0,1-1 0,-1-6 139,1-5 0,-3 2 1,-1-11-1,-3 1 79,-2-5 1,-3-2 0,-6-3 0,-1 1-5,-3-1 0,-5 1 1,4 0-1,-2-1-89,-3 1 1,-8-1 0,-5 3 0,-3 1-26,-5 1 0,-8 8 0,1-2 1,-4 4-111,-5 1 1,-2 7-1,2 4 1,-1 3-334,3 2 0,-2 2 389,12 3 0,-7 4 0,3 7 0</inkml:trace>
  <inkml:trace contextRef="#ctx0" brushRef="#br0">22264 7859 8209,'-21'2'-9,"0"1"1,3 4-1,4 4 54,4 6-61,-1 6 1,-4 8 0,1 1-101,3-1 0,-3 6 1,6 1-1,-3 2 188,1 4 1,4 0-1,-2-1 1,1-2 30,3-3 1,2 4 0,4-5 0,3-3-104,6 0 0,3-3 1,2-1-1,-1-4-129,1-5 1,5-5 0,2-6-1,-1-5 117,1-3 0,5-4 0,-2-5 0,4-8 9,1-10 1,-4-5-1,-1-4 1,0-7 85,-2-6 0,-3-9 0,-8 2 0,-5 2 132,-1 3 0,-1-5 1,-8 12-1,-3 5 156,-6 8 1,-8 8 0,-6 10 0,-2 8-537,-7 6 0,-8 15 165,0 13 0,-3 7 0,-2 10 0</inkml:trace>
  <inkml:trace contextRef="#ctx0" brushRef="#br0">21226 13219 7623,'-10'15'10,"-1"1"1,-3 2-1,-5 3-3,-7 5 207,3 3 1,-5-2-112,7-1 1,0-2 0,5 4 0,2-2 0,2 1-53,2-3 1,6-1 0,-1-6-53,3 4 1,2-3-1,2 1-83,3-7 0,4-5 0,7-7 0,1 0-38,4 0 1,2 0 0,5 0 0,-2-2 43,2-3 0,0-4 0,0-6 0,-4-1 51,-1 0 0,-4 0 0,-7 1 0,-3-1 255,-2 0 1,-2 1-1,-5-3 1,-1-1 9,-5-2 1,-2 0 0,-10 4 0,-1-3-286,-2-1 1,-12 2-1,1 7 1,-1 3 46,0 2 0,-5-5 0,-3 3 0</inkml:trace>
  <inkml:trace contextRef="#ctx0" brushRef="#br0">22169 13313 8101,'-15'0'14,"4"5"0,2 2 1,3 2 334,2 3-522,-5 2 0,6 2 0,-6 0 150,2-1 0,0 1 1,4 1-1,-3 3 10,3 1 0,3-2 0,3-7 75,3-1 1,6-3-1,-2 3-104,4-6 1,0-5 0,-2-5-1,-1-4 171,1 0 0,2-5 0,2 4 0,-2-4-10,-4-2 0,4 0 1,-5 1 38,0-1 1,3 0-1,-7 1-129,-1-1 0,-9 5 1,-6 1-1,-3-2-614,-2-2 1,-6-2 584,-5 0 0,-2-6 0,-3-3 0</inkml:trace>
  <inkml:trace contextRef="#ctx0" brushRef="#br0">24795 13109 7830,'11'-6'266,"-1"1"0,-6 2 0,-1 10 1,-6 7 155,-8 5 1,-10 2-405,-5-5 1,1 4 0,1 3 0,1 2-52,4 3 1,2-4-1,3 0 1,3-1-250,6-4 1,3 4 0,2-2-1,2-2 67,3-1 1,-1-10 0,8-2 0,4-5 169,3-1 1,4 0-1,-3 0 1,5-1 220,-1-5 1,4-2 0,-5-8 0,0-1 77,-1-4 0,6 3 0,-3-5 0,-1 2-131,-3 1 0,-3-1 0,-4 5 0,-4 0 36,-5 0 1,-5 1 0,-6 1-375,-10 3 0,0 4 0,-7 6 0,2-3 215,0-1 0,0 0 0,6 5 0</inkml:trace>
  <inkml:trace contextRef="#ctx0" brushRef="#br0">25471 13203 8026,'-2'9'0,"-1"-2"-5,-2 0 1,-2-4-1,1 6 1,-4 0 0,-2-1 50,1 5 0,-3-1 0,6 0 0,-1-1-195,4 1 1,-2 2 0,1 1 28,3 1 1,8-7 0,6-4 0,3-3 140,1-2 1,3-2-1,1-3 1,4-7 89,1-8 1,-5-2 0,1-6-1,-6 2 125,-4-2 1,-6 0 0,1 0-1,-5 3-196,-5 3 1,-11 2-41,-10 10 0,-4 3 0,-2 7 0</inkml:trace>
  <inkml:trace contextRef="#ctx0" brushRef="#br0">25031 7639 8022,'0'-11'-1540,"2"3"1540,3 1 0,4 1 0,6 6 0</inkml:trace>
  <inkml:trace contextRef="#ctx0" brushRef="#br0">25062 7607 7646,'-15'0'-422,"-1"0"1,0 0 0,2-1 297,4-5 124,3 5 0,0-13 0,-2 5 0</inkml:trace>
  <inkml:trace contextRef="#ctx0" brushRef="#br0">24937 7576 8047,'-16'5'0,"2"2"0,2 0 0,3 2 164,2 0 1,-4 1 0,6 6 0,2 1-125,1 4 0,2-3 1,2 3-1,1-4-120,2-1 0,8-6 1,-3-1-182,4-2 1,2-2 162,0-5 1,-1 0 0,1-1 0,0-5 0,0-2-334,-1-1 0,1-5 431,0 3 0,13-3 0,5-1 0</inkml:trace>
  <inkml:trace contextRef="#ctx0" brushRef="#br0">25471 7592 7984,'-16'0'0,"1"1"65,-1 5 1,7-3 0,4 8 0,3 1-96,2 2 1,0 2 79,0-1 1,7-1 29,4-3 0,3-4 0,1-7 76,1 0 0,-2-7 0,-2-5 92,-1-8 1,-8 3-1,3-6 1,-6 2-144,-6 0 1,-2 0 0,-8 7 0,0 2-193,0 2 1,-4 6-1,-3 1 1,0 8 86,0 11 0,2 6 0,6 10 0</inkml:trace>
  <inkml:trace contextRef="#ctx0" brushRef="#br0">23679 13234 8166,'0'-15'0</inkml:trace>
  <inkml:trace contextRef="#ctx0" brushRef="#br0">23679 13219 8166,'-16'-16'0</inkml:trace>
  <inkml:trace contextRef="#ctx0" brushRef="#br0">23695 13187 8166,'15'-5'-102,"1"0"1,-7-14 0,-2 1 0</inkml:trace>
  <inkml:trace contextRef="#ctx0" brushRef="#br0">23805 13046 8166,'1'-16'-405,"3"0"405,1 1 0,7-8 0,-3-2 0</inkml:trace>
  <inkml:trace contextRef="#ctx0" brushRef="#br0">23789 12606 8149,'-5'-16'0,"-1"0"-428,3 1 0,-1-1 1,1 0-1,-2 0 428,1 1 0,2-1 0,2 0 0,7 1 0,2-1 0</inkml:trace>
  <inkml:trace contextRef="#ctx0" brushRef="#br0">23757 12118 7847,'-8'-7'0,"2"-3"0,-2-4 0,-1-2 0</inkml:trace>
  <inkml:trace contextRef="#ctx0" brushRef="#br0">23773 12307 8038,'0'-16'-60,"0"1"0,0-1-132,0 0 1,2-5 0,1 0 0,4 2 95,2 2 0,0-4 0,1 0 0,-4 1 587,-5 3 1,-1 1-245,0 1 1,-7 1-1,-3 3-196,-4 6 0,-2 5 0,-1 5 0,-3 6 5,-1 3 0,-6 8 1,2 6-1,-1 5-7,0 4 1,5 7 0,-4-2 0,3 1 6,2-1 0,8 9 0,2-4 0,-1 2 10,2 0 1,2 3-1,7 2 1,0 0-21,0 1 1,2 2 0,3-4 0,6-3-7,3-1 0,2-3 0,1-4 0,2-6-17,2-3 1,2-8-1,-4-6 1,2-7 3,-2-6 1,-1-5-1,-2-2 1,1-5 168,4-4 0,-4-9 1,4-6-1,-3-3-156,-2-5 1,-1-9 0,-1-2-1,-1-4 36,-3-5 0,-7-6 1,3 1-1,-3-3-270,2-2 1,-3 7 0,2 4-1,-6 3 202,-3 2 1,-9 8 0,0 6 0,-7 7-1,-4 3 1,4 9-1,-5 9 1,-2 3-154,-1 2 0,4 7 1,4 6-1,4 4-1334,1 4 1479,7 14 0,2-9 0,7 13 0</inkml:trace>
  <inkml:trace contextRef="#ctx0" brushRef="#br0">26069 12338 7682,'-2'-15'-182,"-3"-1"1,1 7-1,-6 6 175,-3 6 1,-1 8-1,-3 10 1,-2 5 188,-2 4 0,0 6 0,3 4 0,-1 2 118,-2 2 0,2 10 0,7-7 0,1 2-195,-1 0 1,5 2 0,2-1 0,3-2-128,2-3 0,0 2 1,2-8-1,3-3 39,6-3 0,3-1 0,1-15 0,3-4-170,3-5 0,-2-2 0,7-8 0,0-3 160,-1-6 0,10-10 0,-4-5 0,2-6-1,1-4 0,2-3 1,1-6-1,0-2-7,1-7 0,-10 0 0,2-4 0,-6 0 89,-5 2 0,-8 2 0,-8 9 0,-8 3 123,-11 5 1,-13 6 0,-18 5 0,-11 6-298,-10 8 0,-13 7 0,5 12 86,-7 9 0,0 6 0,4 10 0</inkml:trace>
  <inkml:trace contextRef="#ctx0" brushRef="#br0">23710 7827 7302,'7'-8'0,"-5"1"0,5 7 0</inkml:trace>
  <inkml:trace contextRef="#ctx0" brushRef="#br0">23726 7812 8014,'10'0'0,"-1"-2"-110,-2-3 1,4 1 0,-4-4-246,1 1 681,-4-6 0,3 10 326,-7-8-465,0 8 1,-7-4-152,-4 7 0,3 0-97,-3 0 1,1 5-1,-4 2 1,1 0-58,3 0 0,0 4 1,-6-4-1,0 0 32,0 0 1,1-2 0,-1-5 132,0 0 0,0 0 1,1 0 19,-1 0 1,0 0-31,1 0 0,6 2-44,4 3 1,3 3 83,2 8 0,0 0 0,0 0 76,0-1 0,0-4 0,0-1 0,0 3-79,0 1 1,0 1 0,0 1 0,0 0-26,0-1 0,0 8 0,0 2 0,0 1-62,0 0 1,0 0-1,0 6 1,0 1 69,0 3 1,-5-1 0,-2 7 0,0 0 47,0-2 1,-4 11 0,4-4 0,0 2-49,0 0 0,2-4 1,5-1-1,0-2-76,0 2 0,0-1 0,0 1 1,0-4-41,0-2 1,0 4 0,0-5 0,0-2 24,0-2 1,0-3-1,0 0 1,0-2 237,0-1 0,-2 7 0,-1-10 0,-3 2-97,3 0 0,0-5 0,-1 4 0,-1-2-81,1-4 0,3 3 1,1 1-1,0 0-75,0 0 1,0-1-1,0-2 1,0 0 43,0 0 1,5-3 0,0-1 0,0 0 21,2-1 0,-3-1 1,6-1-10,2-3 1,2-1 0,2 1 0,0-5-53,0-3 1,-1 3 0,1 1-1,0-3-46,-1-1 1,1-2 0,2 0 0,1 0 76,2 0 1,5 0-1,-5-2 1,0-3 33,2-6 1,-4-1-1,5 0 1,-1 2-28,-4-3 0,4 1 1,-2 0-1,-2 3-20,-1 2 0,-3-3 0,-1 3 159,-3-2 459,3 5-471,-12-10 1,5 6 0,-7-8-164,0 0 0,0-5 1,0-1-1,0-1 15,0 0 1,0-5-1,0 4 1,0-1-195,0 4 0,0-3 0,0 0 0,0-3 72,0 1 1,0 0 0,0-6-1,0 1 81,0 0 0,0-6 0,1-1 0,3-1 362,1 1 1,0-6-1,-5 2 1,0-3-244,0-2 1,0 5 0,0 0 0,0-2-142,0-1 0,0-3 0,0 0 0,0-1 90,0 2 1,0-8-1,-1 10 1,-5 0 55,-4-1 0,3-1 1,0 9-1,2-1-36,-1 1 0,-4-4 0,5 3 0,1 1-171,2 0 0,1 1 1,-3 5-1,-1 1 93,1 0 1,1 6-1,-1 2 1,-3 4 146,-1 4 0,-3-3 1,-5 13-1,1 1-56,-1 3 1,0 1 0,1 1-1,-1 3 260,0 1 0,0 7 1,1-3-1,1 1-306,3 1 0,-1-1 0,7 6 0,0-2-477,-2-3 0,3 8 0,-5-2 0,1 4 490,-1 2 0,-2 5 0,-4-4 0</inkml:trace>
  <inkml:trace contextRef="#ctx0" brushRef="#br0">26132 7843 7902,'1'-14'-82,"5"4"89,2-4 0,8 10 1,0-4-1,-2-1 7,-4 0 1,-1 6 0,-6-4 103,3 0 1,-8 5-1,-9-3 1,-3 3-36,-1 2 1,-1 0-1,-1 2 1,-3 1-87,-1 2 0,-5 2 0,3-3 0,1 1-8,-1-1 0,-5 4 1,4 1-1,-3 2 7,1-1 1,7-1 0,-4 3-1,2-2 9,0 3 0,2 1 0,7 0 0,3-2-4,2-2 1,0-1 0,4 3 91,-3-1 1,1-6-20,5 5 1,2-1 0,1 3 0,3-1-23,-3 1 1,4 2 0,0 4 0,0 1 56,0 2 1,0 5 0,-3-2 0,1 4 26,-2 5 1,-1 2 0,-2-1 0,0 1-99,0 1 1,-2 6 0,-1-3 0,-4 1-60,-2 3 1,4 3 0,-4 3-1,0 0 12,1-2 1,2 7 0,-2-10-1,-1-1-45,0 3 1,6 2 0,-2 3 0,1-2 89,-1 2 1,3-1 0,-3-3 0,3-1 35,2-4 1,0 3-1,0-5 1,0 2-23,0 0 0,0-2 0,0 2 1,0-5-56,0-4 1,0-1 0,0-1-1,0-1 28,0-4 1,5-3-1,1-8 1,-3 1-26,-1 0 1,3-1-1,2-1 1,2-1 5,3-3 1,-3-1 0,1 3-32,2-1 0,2-1 103,2 6 1,0-2-1,-2-2-5,-4-2 0,4-6 0,-3 1 1,3-3-102,1-2 1,1 0-1,0-2 1,1-3-24,4-6 0,-3-2 1,4-5-1,-1-1-35,0-2 1,6-2-1,-6 4 1,-2-2 70,-2 2 0,-1-4 1,-2 2-1,-2 2-48,-1 1 1,-3 3 0,3-3 0,-6-1 59,-3-2 1,0 0 0,1 5 0,2-1 0,-1-4 1,-2 4-1,-2-4 1,-2 3 162,-3 2 0,3 1 1,-5-1-1,2 0-86,-1 1 0,-1-1 0,4 0 0,-2 0-80,1 1 0,2-3 0,2-1 0,0-2-135,0 2 1,0 1 0,0 1-1,0-2 142,0-2 1,0-2 0,0 4-1,0-4-31,0-1 1,0-1-1,0-3 1,0 2 239,0-2 0,2-2 0,3-1 0,4 0-153,0-1 0,5-5 1,-4 1-1,3 1-13,-3 2 1,2-4 0,-5-1 0,0-1-335,0 1 1,-2-6-1,-5 0 1,-1-4 233,-4-5 1,-2-6-1,-6 3 1,3 0 78,-2 4 1,-1-1-1,1 4 1,3 6 157,2 2 0,-3 10 1,3 7-1,0 1-103,0 4 0,0 6-1068,2 3 1,-4 6 990,-7-1 0,1 10 0,-1 4 0</inkml:trace>
  <inkml:trace contextRef="#ctx0" brushRef="#br0">21525 8692 8532,'9'-4'0,"-4"-4"-221,-3-8 1,3-5 0,2 2 0,0-2 675,0 2 1,-2 6 0,-7 5-1,-5 1-819,-8 3 0,-8 2 0,-9 4 241,1 3 1,-8 4 179,-2 7 0,-5 5 1,-1 2-1,0 1-45,0 4 0,-1 2 1,1 3-1,2 0 30,3-2 1,4 10 0,8-10-1,4 1 4,5-5 0,-2 3 0,2-4 1,4 2 18,4-2 0,1 4 0,7-4 1,1 2-15,3-1 0,8 2 1,3-3-1,6 4-27,5 2 0,-2-1 1,7 0-1,2 1-8,2-1 1,1 1-1,2-3 1,2-2-3,2-6 1,10 1-1,-3-1 1,0-3 7,1-6 1,0 2 0,3-5 0,-1-1 17,0-2 0,0-5 0,0 1 1,-1 2 28,-4 1 0,3 2 0,-3-4 0,3 3-80,3-3 1,-1 4-1,2-2 1,1 0-74,3 2 0,-1-5 1,-5 3-1,0-1 50,1 1 1,-3-3-1,-1 3 1,-4-5 86,-2-5 0,4 3 0,-5-5 1,-2 2 37,-2 0 0,-1-1 0,-1 6 0,-1-1-62,-4-5 1,4 5 0,-4-5-1,2 5 13,-2 1 0,2 0 1,-5 0-1,-1-2-62,1-3 1,-2 3-1,-4-5 1,3 2 37,1 0 0,0-8 0,-6 5 1,1-3 13,0 1 1,-1 1 0,3-3 0,1 3-81,2 2 0,7-5 0,-3 3 1,1-1 26,0-1 1,-2 2 0,3-3 0,-5 3-58,1 2 0,-6-3 0,6 3 0,-2 0 5,0 0 1,0-5 131,-5 1 0,-2-3-10,-4-1 0,-3 4 0,-5 1-190,3-3 0,-1-1 6,6-1 0,1-1 0,4 0 34,1 1 1,-5 4 0,-1 1 129,2-3 0,-5 5 1,-1-3-16,-5-1 0,-1 3 0,0-1 127,0-3 1,-1 1 0,-3 0-1,-3 3-114,-2 2 1,1-5 0,-5 3 0,3-1-18,-2-1 1,3 3 0,-2-5-16,-1 3 1,-2 1 0,-1-3-1,-1 3-48,0 2 0,0-3 0,1 3 0,-1-2 40,0-3 1,0 3 0,-1-1 0,-2-1 5,-2 2 0,-2-5 0,4 4 0,-4-2-2,-1 1 1,3-3-1,-5 6 1,-2-3 27,-2 1 1,0-1-1,2-3 1,2 2 91,-2 1 0,-5 1 0,-2-6 0,2 1-15,-2-1 1,-7 0-1,0 0 1,-5 1-8,-6-1 0,-8 5 0,-10 3 0,-6 1-28,-9 3 0,37 4 0,-1 0 0,-6 3 0,-2 3-61,-6 3 0,-1 3 0,-2 5 0,-1 4 0,-6 7 0,0 0 0</inkml:trace>
  <inkml:trace contextRef="#ctx0" brushRef="#br0">23742 6774 8056,'0'-15'-349,"1"6"226,5 4 0,-3 5 0,6 5 0,-2 7 0,-4 6 1,-1 6-1,-2 4 68,0 5 1,-2 7 225,-3-3 0,2 14 0,-8 1 0,-1 7 134,-2 4 1,3 7-1,1 5 1,-2 7-242,5-37 0,0-1 0,1 3 0,1-1 0,0 1 0,0 0 0,-1 0 0,1 1-19,1-1 0,0 0 0,-3 3 0,0 1 1,2 1-1,1 1 0,-1 0 0,-1 1-23,1-2 0,0 0 1,0 2-1,-1 1 1,-2-3-1,-1 0 1,0 2-1,-1 1-57,-1 0 1,1 0 0,-1 0-1,1 0 1,2 0 0,0 0-1,0-2 1,0 0 99,1-3 1,-1 0 0,0 2 0,0 1 0,1-6 0,0 0 0,1 1-1,0 0 31,0 0 1,1 0 0,2 38-1,-4-4 1,2-5 24,-1-2 0,1 0 1,5-11-1,0-1-81,0-7 1,-5 0 0,0-5 0,-1-4-260,-1-4 0,6-8 0,-6 0 0,1-5-1781,1-4 2000,0-14 0,5 11 0,0-7 0,0 7 0</inkml:trace>
  <inkml:trace contextRef="#ctx0" brushRef="#br0">26415 6822 7968,'-2'17'-75,"-3"4"0,1 12 0,-5 14 297,2 9 0,-5 14 0,2 7 1,-6 7-1,7-40 0,-1 1-72,0 2 1,-1 2 0,-2 2 0,0 1 0,1 4 0,1 1-85,-2 1 0,1 0 0,3 3 0,-1 0 1,0-2-1,-1 1 0,2-1 0,1 0-109,0-1 0,0 0 0,0 1 1,0 0-1,0 1 0,1-1 1,-1 1-1,0 1 52,0-1 0,0 0 0,0-6 1,0-1-1,0 1 0,1 0 1,-1-2-1,2 1-10,0-1 0,1 1 0,-2 2 0,0 0 0,2-4 1,0 1-1,-2-1 0,0 1-44,-1-2 1,0 1-1,1 3 1,0-1-1,1-7 1,0 0-1,1 0 1,-1 1 33,0-1 1,0 0 0,2-1-1,1-1 1,-2 35 0,3-4-149,2-7 0,0-2 0,0-13 0,0-4 82,0-6 1,0-4-1,0-10 77,0-2 0,-5 2 0,0-2 0,-1 2 0</inkml:trace>
  <inkml:trace contextRef="#ctx0" brushRef="#br0">21462 7246 8080,'-11'-5'-58,"1"-1"1,5-6 92,-6 2 0,6 3-127,-5 2 1,-1 5-1,-5 5 1,1 5 206,-1 4 0,0 7 1,0 2-1,1 1-30,-1 4 0,0 7 0,1 4 1,-1-1 15,0 0 0,2 11 0,2 0 1,1 5-25,-1 6 0,-2 1 0,-2 4 0,2 1-47,4 2 1,-4 5 0,5-1-1,1 1-27,2 2 0,3 9 0,-1-9 0,-1 0-17,2 2 0,1-7 0,2 0 0,0-4 84,0-3 1,0 4 0,0-12 0,2 3-8,3 0 1,-2-8-1,8 3 1,1-4-62,2-2 0,0-2 0,0-3 1,0-7-10,3-7 1,3 0 0,-3-7-1,2-4-119,2-4 1,2-1 0,-4-5-1,2 0 131,-2 0 0,-1-2 1,-2-5-1,-1 0 67,1 0 0,0 0 1,-1 0-1,1-3 59,0-8 1,5-1-1,2-16 1,-1-5-184,1-7 1,3-6-1,-5-3 1,-2-3 22,-1-6 1,-2-8-1,-1-4 1,1 0 113,0 0 1,-2 2 0,-4 2 0,-5-4-19,-3-3 0,-2-13 1,0 7-1,0-1-5,0 0 0,0-6 0,0-1 0,0 0-127,0 3 1,0 5-1,0 4 1,-2 5-44,-3 6 1,-2 4 0,-7 15-1,2 5 62,0 8 0,-11 2 1,7 11-1,-1 5-13,-1 7 0,1 6 0,-2 4 0,-4 8 59,-1 9 0,-3 15 0,-4 6 0</inkml:trace>
  <inkml:trace contextRef="#ctx0" brushRef="#br0">23836 7639 7739,'-16'-11'-390,"1"1"0,6 8 0,4 2 390,3 9 0,0 0 0,-1 1-242,-3 2 1,-6 2 0,2 2 287,-4 0 0,-2 5 1,0 1-1,1 3-45,-1 3 0,0 1 0,0 3 0,2-1 295,4 1 1,-2 10-1,5 3 1,-2 4-223,-3 7 1,3-2-1,-1 4 1,-1 1-63,2 2 1,-3 2-1,5 0 1,-2 0 1,-3 0 1,0 3 0,0-1 0,1-6 43,-1-3 0,5 2 0,2-4 0,3 0-25,2 0 1,0-2 0,2-5 0,3-1-36,5-4 1,4 0 0,2-9-1,2-3-41,3-1 1,-4-6 0,6-2 0,-2-5 40,0-6 0,5 2 0,-3-6 0,-1-3 33,1-1 0,0-4 1,-4-3-1,2-6 8,-2-3 0,4-7 1,-2-1-1,-2-3 1,-2-3 1,-1-3-1,-2-6 1,-2-6-23,-1-8 1,-6-5-1,4-9 1,-2-4-22,-4-10 0,-1-1 0,-2-8 0,0 1 22,0 0 0,-7 5 1,-2-2-1,-1 7-32,-1 9 0,1 3 0,-4 18 1,2 7-859,1 5 871,1 4 0,-6 6 0,0 2 0</inkml:trace>
  <inkml:trace contextRef="#ctx0" brushRef="#br0">26336 7733 8030,'0'-16'0,"-2"1"-63,-3-1 1,1 6 0,-6 1 0,0 0 0,-1 2 114,1 0 0,-1 2 0,-5 5-178,1 0 1,-1 2 0,0 3 130,0 5 0,-1 10 1,-2 0-1,-2 1 6,2 2 0,-1 2 0,1 8 1,-2 3 33,2 6 1,-4 2-1,2 1 1,2 1-7,2 3 1,-4 8 0,0 1 0,1 1-7,3-1 1,0 8 0,-1-3-1,1 4 15,3 2 1,3-4 0,-1 5 0,3-2-27,2 0 1,2 6-1,5-6 1,2-4 1,3-4 1,4-1 0,5-8 0,0-4 43,1-4 1,-2-8 0,8 2 0,-4-5 20,-1-6 0,6-5 0,3-9 0,1-3-93,0-2 0,0-2 0,6-5 0,-1-2-26,1-3 0,-1-4 0,1-8 1,-1-3 3,1-1 0,-8-5 0,-1 2 0,-4-2 174,-3-2 0,1-11 1,-12 4-1,-1-7 49,-2-6 0,-2-10 1,0-1-1,0-6-109,0-3 1,0-9 0,0 0-1,0-5-80,0 0 0,-2-7 0,-2 5 0,-3 9-314,-1 7 1,2 8 0,-4 6 0,-2 9-682,-2 5 987,-2 10 0,-7 0 0,-1 6 0</inkml:trace>
  <inkml:trace contextRef="#ctx0" brushRef="#br0">21320 9698 8004,'0'-16'-199,"-1"7"285,-5 4 0,-1 10 1,-5 6-1,2 3-11,-3 2 1,5-1-1,-3 3 1,1 1-61,1 2 1,-5 2 0,5-4-1,-1 4 11,-1 1 0,8-5 0,-2 4 0,3-2-91,2 0 0,2-2 1,3-7-1,5-3-83,4-2 1,9 3-1,3-4 1,2-3 52,-2-1 1,4-2-1,-4-2 1,2-1 102,-2-3 1,2-4 0,-7 3-1,-1-2-21,-3-3 1,-1-2-1,-2-3 1,-2-3 475,-2-1 0,-6-5 0,1 2 1,-3-4-115,-2-5 0,0-4 0,-2 2 0,-5-2-153,-8 2 0,-6 4 1,-9 5-1,0 5-1813,-3 3 1617,-9 10 0,2-6 0,-7 5 0</inkml:trace>
  <inkml:trace contextRef="#ctx0" brushRef="#br0">23663 9635 8223,'-10'-14'-46,"-1"4"0,6 3-47,-6 7 0,-1 7 1,-7 3-1,-2 6 224,2 5 0,-4-2 1,0 7-1,1 0-43,-1-1 1,2 4 0,7-4 0,2 1-192,1 0 1,6-6-1,-4 0 1,2-2 23,4-2 0,3-2 0,5-4-63,6-5 1,4-3-1,6-2 1,4-2 52,-1-3 1,11-5-1,-3-10 1,-1-1 44,-3 2 1,0-3 0,-5 1-1,-1 0 415,1-2 1,-7 5-1,-8-2 1,-1 2-19,-3 2 1,-2-5 0,-2 0 0,0 2-450,0 2 1,-2 1 0,-3 2 95,-6 4 0,-3-11 0,-1 3 0</inkml:trace>
  <inkml:trace contextRef="#ctx0" brushRef="#br0">25943 9619 7958,'0'6'-227,"0"2"0,0 20 1,0-3-1,0-1 392,0 1 0,0 1 1,0 5-1,0-1-124,0-4 0,0-1 1,2-6 66,3 2 0,4-6 1,6-6-68,1-2 1,0-2-1,1-6 1,2-5-110,2-4 0,6-9 0,-5-6 0,1-4-128,0-10 1,-2-5 0,-6-3 0,-1 0 195,-3 0 0,-4-7 0,-7-2 0</inkml:trace>
  <inkml:trace contextRef="#ctx0" brushRef="#br0">4544 13800 8284,'-15'0'-1642,"-1"-5"1008,0 0 584,0-7 0,6 10 0,-1-5 68,-1 0 1,-4 5 64,-4-3 0,2 1 0,-5 1 0,2-2 133,0 1 1,0 2-1,6 2 1,-1 0 97,0 0 0,1 0-95,-1 0 0,7 2-143,4 3 0,15-3 1,8 3-1,5-3 16,4-2 1,5 5 0,5 1 0,5-3-10,3-1 0,2-2 0,-1 0 0,-3 2-128,-1 3 1,-5-3 0,3 3 0,-2-3-117,-3-2 1,-7 0-1,-1 0 1,-1 0-378,-2 0 1,-1 0 537,-7 0 0,-1 0 0,1 0 0</inkml:trace>
  <inkml:trace contextRef="#ctx0" brushRef="#br0">4796 13596 8282,'-32'-7'-25,"4"-4"0,6-1 138,6 2 0,6 1-49,-1 4 0,11 3 0,11-3 0,4 5 67,6 5 0,4-1 0,6 6 1,1 2 57,-1 2 1,0 2 0,1 1 0,-2 3-249,-4 1 1,-10 6 0,-13 1 0,-8 6-12,-11 2 0,-17 15 0,-20 3 0,21-22 0,-2 1 122,-3 3 0,-1 1-52,-8 4 0,-1 2 0,6 0 0,0 1 0,-5 3 0,0 1 0</inkml:trace>
  <inkml:trace contextRef="#ctx0" brushRef="#br0">22421 9572 7949,'-30'-21'-173,"2"0"1,4 2-202,1 2 0,2 3 0,5 1 0,1 5 374,-1 1 0,-5-4 0,-2 6 0,-1 1 0,-6 3-27,-5 1 1,2 0-1,-4 1 6,4 5 1,2 1 0,-1 5 0,1-2 20,-1 3 0,1 8 0,0 3 0</inkml:trace>
  <inkml:trace contextRef="#ctx0" brushRef="#br0">22547 5847 8115,'0'-24'0,"-2"3"42,-3 3 0,-4 9 1,-8 4 105,-4 3 0,0 20 0,-11 13 1,-4 22-1,-5 15 311,-1 10 1,22-30 0,0 0-243,-1 2 0,0 0 0,0 2 1,0 1-96,5-1 1,1 1-1,1 0 1,2 0-1,5-2 1,2-1 0,0 0-1,1 0-156,0-2 0,1 0 0,0 0 0,2 0 0,7 36 0,4-6-306,4-8 1,7-10-1,2-20 1,-1-10 46,1-13 1,5-12-1,-2-17 1,2-16 309,-2-16 1,2-15 0,-8-13 0,-6-4 72,-7-10 0,-7 2 0,-9 0 0,-10 8 332,-11 7 1,-19 17 0,-7 22 0,-12 15-148,-11 13 0,32 14 0,-2 7-275,-1 8 0,1 4 0,-3 2 0,1 4 0,-4 6 0,0 3 0,-2-2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24795 2138 8063,'2'14'775,"3"-2"1,7 0-202,8 6 1,-3-1 0,4 7-1,-4 1 1,-1-1-223,0 4 1,0-3-1103,-1 1 1,-4-5 733,-1 5 0,-6-7 16,1 2 0,-3-3 0,-2-3 0</inkml:trace>
  <inkml:trace contextRef="#ctx0" brushRef="#br0">25330 2200 7991,'-25'16'50,"4"0"0,-1-6 1,16 1-1,1-1-52,-2-1 0,-2 5 0,-6-3 1,-3 3 1,-3 1 0,-3 15 0,-8 3 0</inkml:trace>
  <inkml:trace contextRef="#ctx0" brushRef="#br0">24779 2688 7991,'2'14'197,"3"-4"0,9-3 1,11-9-1,3-3 239,5-5 1,12-4-1,-1-4 1,0-1-592,1-2 1,-1 0 0,-2 4 0,-6-3 255,-2 0-101,-10-1 0,6 5 0,-6 0 0</inkml:trace>
  <inkml:trace contextRef="#ctx0" brushRef="#br0">25047 2122 7991,'8'-16'0,"-2"0"0,1 6 0,0 1 104,1 2 0,-4 9 0,1 10 0,-3 7 357,-2 8 1,-2 9-1,-1 8 1,-4 7-60,-2 6 0,-2 10 1,-4 1-1,1 0-103,3 2 0,-1-11 0,5 2 0,0-5-31,0-5 0,-3-4 0,4-7 0,1-7-599,-2-5 1,5-9-1,-5 2-76,0-3 0,4-9 0,-6-6-1383,2-6 1,2-15 1789,5-13 0,7-8 0,2-8 0</inkml:trace>
  <inkml:trace contextRef="#ctx0" brushRef="#br0">25078 2688 8120,'7'7'0,"-9"3"43,-12 4 1,-3 7 0,-9 0 0,0-2-72,1-1 1,-5 3 0,4 0 0,-4-2 487,-1-2-460,7-1 0,-6 0 0,5 0 0</inkml:trace>
  <inkml:trace contextRef="#ctx0" brushRef="#br0">24842 2908 7991,'32'10'0,"-1"-1"420,1-2 0,4-2 0,3-5 1,-1 0-181,1 0 0,3 0 0,-6-2 0,-1-3-669,-2-5 0,-8-4 429,-4-2 0,-4-7 0,-1-1 0</inkml:trace>
  <inkml:trace contextRef="#ctx0" brushRef="#br0">24088 2185 8010,'-2'15'0,"-2"1"742,-1 0 1,2-6 0,8-1-422,5-2 0,10 4 1,1-4-1,-2 0-567,-2 0 0,-1 5 1,0-3-1,-2 1 143,-4 0 1,4-1 0,-5 3 0,1-1-1335,1 1 0,-8-3 1437,3 1 0,2 1 0,1 5 0</inkml:trace>
  <inkml:trace contextRef="#ctx0" brushRef="#br0">24040 2593 8010,'-15'9'-60,"8"-2"213,7-7 0,7 0 0,10 0 1,2-2 22,2-3 0,2 3 0,-4-3 0,2 3-75,-2 2 0,4-5 0,-2 0 0,-2 1 3,-1 3 0,-2 1 0,-1 0 0,-1 1-78,-3 5 0,1-3 0,-7 8 0,-1 1 19,-3 2 0,-2 9 0,-5 3 0,-4 3 88,-4 3 1,-2 1 0,1 2 0,-1 2 47,0-2 0,0-2 0,1-2 1,1 1 22,3-1 1,4-1 0,7-4 0,0-5 20,0-4 1,2-3-1,3-1 1,6-5-71,3-1 0,7-3 0,1-9 0,1-6-94,0-3 1,3-9 0,-3-5-1,1-5-782,4-3 0,2-13 0,1 0 1,1-4 720,-1-1 0,8-12 0,1 1 0</inkml:trace>
  <inkml:trace contextRef="#ctx0" brushRef="#br0">24528 2200 8010,'-9'11'-586,"4"-1"1,3 3 226,2 1 0,2-6 0,3-1 703,6 0 1,3-5 0,1 5-1,1 0 1,0 2-606,-1 0 1,-4 3 0,-2-5 0,-2 1 123,-4 5 0,-1 1 1,-4 3-1,-3 2 137,-6 2 0,-3 2 0,-1-4 0,1 2 0,3-2 0,-3-1 0,4-2 0,-2-1-31,1 1 0,4 0 1,7-1-1,0 1 149,0 0 1,7-6 0,4 1 0,3 1-16,1 2 1,1 2 0,1-1-1,1 1 304,-2 0 0,3 3 0,-10 0 0,1-3-556,1-2 0,-8 3 0,2-6 7,-3 3 1,-4 0 0,-3-2 0,-4-1 0,-1-1 129,-1-1 1,1 5 0,-6-5 0,0 1 358,1 0 1,-1 1 0,0 5-9,1-1 0,1 1 1,3 0-1,8-2-126,6-4 1,6 4 0,8-3 0,4 1 115,5-2 1,6-1-1,5-5 1,3 3 77,0 1 1,11-4 0,-4 3-1,2-2 253,0 0 0,3 6 0,0-4-441,-1 2 1,0 1 0,-1 4-1,3-2-497,-2-1 1,-3-8 0,0 2 0,-1-5 0,0-5 745,0-5-468,7-11 0,-5-11 0,5-8 0</inkml:trace>
  <inkml:trace contextRef="#ctx0" brushRef="#br0">5692 8110 8396,'-16'0'-19,"1"0"1,-1-5 242,0 0-136,7 0 17,2 5 0,9 0 26,3 0 0,-1 1 0,6 5 0,4 4 392,6 4 1,4 7-328,8 0 0,1 7 0,3-4 0,6 3 0,4-1 80,1 2 1,2-4 0,0 2-548,-2 2 1,7-5 0,-10-2 0,-2-4 68,-2-1 1,2 0 0,-4 0 0,1-2-85,-1-4 0,-1-3 1,-6-9-1,1-3-975,-1-5 1,1-11 1260,-1-6 0,7-16 0,3-6 0</inkml:trace>
  <inkml:trace contextRef="#ctx0" brushRef="#br0">6793 7969 8263,'-7'-16'245,"-4"1"0,2 6 1,-1 4-123,-2 3 1,3 4 0,0 5 0,2 8-77,4 10 1,1 4 0,2 5-1,0 0 105,0 3 1,5 5 0,2-4-1,0 1 34,0-1 1,0-1 0,-3-4 0,-1 2-109,-5 2 1,-5-1-1,-10-2 1,-4 1-166,-5 1 0,-9 6 1,-2-3-1,1 1-443,-3 3 1,4-2-1,-7 1 530,-1 1 0,-3 3 0,-1 1 0</inkml:trace>
  <inkml:trace contextRef="#ctx0" brushRef="#br0">7595 6759 8305,'-16'-7'0,"0"-2"0,2-2 0,2 1-179,1-2 0,3-2 484,-3-2-172,4 7 1,9 4 0,3 10 0,6 6-25,3 3 1,7 3-1,1 2 1,3 2-80,3-1 1,7 2-1,3 1 1,1 0-52,-1-1 0,-1-6 0,-4-5 0,2-1-285,1-1 1,1 3 0,-5-7-1,-3-1-206,-3-2 1,9-2 511,-3 0 0,3-14 0,-4-4 0</inkml:trace>
  <inkml:trace contextRef="#ctx0" brushRef="#br0">8113 6586 8342,'-49'-16'149,"16"6"0,19 3-54,6 5 1,9 5 0,10 15 0,1 1-290,-2 2 1,4 7-1,-1-2 1,4 4 261,4 1 1,7 1 0,-2-3-1,4-1 12,1-2 1,1 1 0,-2 4 0,-2-1 153,-2-4 1,-12 2-1,0-5 1,-6-1 3,-4 1 1,-2 3 0,-6-3 0,-5 0-269,-6-1 0,-12 5 1,1-3-1,-5 4 12,-6 5 18,4 9 0,-19-2 0,3 7 0</inkml:trace>
  <inkml:trace contextRef="#ctx0" brushRef="#br0">9638 6822 8198,'0'-11'0,"0"1"-584,0-3 1,2 5 0,2-3 575,1-1 0,5 3 0,-4-1-47,-3-3 0,-1 5 0,-2-3 293,0-1 1,-5 3-1,-2 1 1,-2-1-140,-3 0 0,-2 4 0,-4-4 0,-1 2 83,-2 4 1,-7 1 0,2 2 0,-4 0-79,-1 0 0,-1 7 1,1 5-1,-1 6-88,1 3 1,0 5 0,-1-4-1,2 3 48,4 3 0,-2 2 0,7 1 0,4 0-32,5 1 1,-1-1-1,8 2 1,2 2 25,1 2 0,2 5 0,2-5 1,3-2-131,5-2 0,6-2 0,5 1 0,3-1-51,1 1 0,10-8 0,-4-3 0,3-4 40,-1-1 1,5-7 0,4-4 0,2-5 54,-2-5 0,3-9 1,-3-11-1,2-1 48,-2-2 1,1-10 0,-6 5 0,-2-6 323,-2-4 1,-8-3 0,-4-3 0,-4 0-69,-1 2 0,-8-7 1,-4 12-1,-8 4-99,-6 3 0,-9 10 0,-6 6-177,-4 7 0,-6 12 0,-12 9 0</inkml:trace>
  <inkml:trace contextRef="#ctx0" brushRef="#br0">7359 8550 7812,'0'-10'-1790,"0"0"1561,0-3 363,0 6 1,0-1-53,0 2 1,0 3 0,0-8 0,0-1 67,0-2 0,0-2 0,-2 1 0,-3-1 1,1 6 0,-5-1 0,1 1-4,-1 1 1,-2-3 0,-4 5-44,-1-2 0,-5 5 0,0-1 0,2 3 1,1 2 1,-3 0 0,-1 0 0,-3 2-12,-3 3 1,-1 4 0,-3 7 0,3 1 6,2 4 1,-2 4-1,4 8 1,-1 2-18,0 2 0,7 6 0,-2-1 0,5 2-35,5-2 1,4 8 0,7-4 0,0-1 18,0-1 1,2-2-1,5 5 1,7-2-158,5-3 1,9 2 0,0-6 0,5 1-52,4-1 0,7-3 1,-2-9-1,3-5-17,2-3 0,6-4 0,-1-4 0,-1-6 114,-2-8 1,1-6 0,-1-11 0,-3-7 90,-1-7 0,-1-11 0,-4-8 1,-7-3 116,-5-8 0,-9-1 0,1-6 0,-8 6 7,-7-1 0,-3 8 0,-4 7 0,-3 4-165,-6 6 1,-10 8 0,-5 11 0,-5 9-696,-6 5 1,-3 6 0,-7 10 687,-1 8 0,1 15 0,0 10 0</inkml:trace>
  <inkml:trace contextRef="#ctx0" brushRef="#br0">8664 7639 8032,'-18'-5'0,"-3"-1"0,-5 3 54,-4 1 1,1 2 0,1 0-1,1 2 1,1 5 440,2 9 1,1 8-266,7 13 0,2 3-37,4 7 0,3 0 0,7 2 0,2 2-195,3 1 0,9 1 1,10-6-1,4-4-106,5-6 1,2-2 0,-1-14 0,1-4 44,1-4 1,1-10 0,-6-13 0,-1-13 193,-4-10 0,2-9 1,-7-9-1,-2-3-70,-1-2 1,-4 0 0,-4-1 0,-4 4-6,-5 4 1,-1 9 0,-1 5 0,-5 7-292,-4 7 1,-9 11-1,-4 6 1,0 10 234,1 9 0,-13 15 0,1 10 0</inkml:trace>
  <inkml:trace contextRef="#ctx0" brushRef="#br0">8098 7372 8314,'-14'-2'0,"1"-2"-655,3-1 1,6-7 374,-1 1 0,2-1 194,-3 2 1,3-4 141,-8 3 1,1-1 0,-6 0-1,1 1 236,-1-1 1,-5 0 0,-2 0 0,0 3 49,1 2 0,-4 4 1,5 8-1,1 7-161,3 7 1,3 4 0,3 7 0,6-1-144,3 4 0,2 4 0,0-2 0,2 2-7,3-2 0,6 1 0,10-1 0,5-3-287,4-3 1,13 3-1,5-13 1,2-5 38,4-7 0,1-9 0,6-8 0,-2-13 244,1-10 0,1-13 0,-12-9 0,-6-3 4,-3-1 1,-10-3-1,-9 14 1,-5 4 432,-6 4 0,-4 10 0,-13 11 0,-9 8-1142,-9 11 678,-18 14 0,-6 25 0,-14 10 0</inkml:trace>
  <inkml:trace contextRef="#ctx0" brushRef="#br0">11415 4668 8224,'0'-16'-1556,"0"6"1556,0 0 0,7-1 0,2-5 0</inkml:trace>
  <inkml:trace contextRef="#ctx0" brushRef="#br0">11447 4574 7175,'10'-14'-157,"1"3"490,-8 4 0,4 9 0,-9 3-68,-3 6 1,-5 10 0,-10 7-1,-2 7-68,-3 7 1,6 3 0,-4 4 0,2 2-168,0 1 1,0 0 0,6-4 0,-1-3-177,0-3 1,0 2-1,1-10 1,-1-2 57,0-4 0,1-9 1,-1 0-602,0-7 0,2-6 268,4-12 0,3-4 1,7-11-1,0-5 421,0-4 0,7-8 0,1-2 0</inkml:trace>
  <inkml:trace contextRef="#ctx0" brushRef="#br0">11116 5077 8012,'16'-40'0,"-2"3"0,-2 6 0,-3 4-118,-2 6 1,4 4 0,-4 3 387,1 4 0,-4 4 1,1 12-1,-3 6-101,-2 7 1,0 0 0,0 7-1,0 2-94,0 2 1,0 1 0,1 1 0,3-2-97,1-4 1,7-4 0,-1-6 5,3 0 15,9-7 0,-4-2 0,7-9 1,2-3-76,2-6 1,6-10 0,3-3 0,1-2-199,4-1 0,1 3 0,2-4 0,0 3-1219,1 3 1492,-1-6 0,0-4 0,0-8 0</inkml:trace>
  <inkml:trace contextRef="#ctx0" brushRef="#br0">12469 4574 8167,'-14'3'159,"3"8"1,2 5 0,6 13 0,-4 1-169,-2 3 1,-3 9-1,-7 0 1,-2 2 183,2-2 0,-6 8 0,1-3 0,-1 2-166,4 0 1,-2-3-1,2-3 1,2-3-68,2-1 1,1-4 0,0-7 0,2-4-614,4-1 0,-4-4 671,3-8 0,4-11 0,0-9 0</inkml:trace>
  <inkml:trace contextRef="#ctx0" brushRef="#br0">12123 5093 8167,'-16'-9'133,"0"4"-383,0 10 0,6 5 0,1 11 1,2 5 133,4 4 0,-4 2 0,2-1 0,1 0 499,2 1 0,2-6 0,0-1 0,0-3-251,0-3 0,7-1 0,4-4 0,4-2-105,6-1 1,-1-8 0,6 1-1,2-8 49,2-6 1,6-10 0,4-2 0,4-1-77,5 0 0,9-12 0,-2 2 0</inkml:trace>
  <inkml:trace contextRef="#ctx0" brushRef="#br0">13176 4778 7455,'11'-5'0,"-1"0"0,2 1 8,2 3 1,0 2 0,-2 6 0,-3 7 184,-2 5 0,-3 16 0,-11 2 0,-7 7 146,-6 3 0,-11 5 0,1 4 1,-1 2-352,-4 1 0,5 6 1,2-8-1,-1 1-141,-1-6 1,-5 1-1,9-13 1,-2 0-17,2-3 0,-2-6 1,5-5-1,0-6 169,1-8 0,1-5 0,5-7 0</inkml:trace>
  <inkml:trace contextRef="#ctx0" brushRef="#br0">12924 5203 8924,'-10'29'-95,"0"8"1,1 7 0,-2 5-1,4-1 79,0 0 1,4 0 0,-6-11-1,2-2 186,4-2 1,1-8 0,4-4-1,5-6-31,8-4 1,10-4 0,11-7 0,6-2-256,4-3 1,13-9-1,6-9 116,5-1 0,10-9 0,-36 12 0,-1 1 0</inkml:trace>
  <inkml:trace contextRef="#ctx0" brushRef="#br0">8978 10311 8215,'0'-42'-279,"0"-2"1,0 2-1,0 2 1,0 5 95,0 2 0,-2 7 1,-5 1-1,-7 1 318,-5 0 1,-21 4-1,-5-1 1,-11 4 87,-9 1 0,-15 2 1,-6 4-1,39 7 0,-2 1-182,-3 0 0,-1 2 0,-4 0 1,-1 0-1,-3 0 0,0 2 1,-2 0-1,0 1-150,0 1 0,0 2 1,-10 1-1,-1 2 1,3 1-1,-1 1 1,-2 2-1,0 0 119,-2 1 1,1 2 0,1 1 0,0 2 0,2 1 0,1 1 0,1 0 0,0 1-59,-1 2 0,0 1 1,1 3-1,1 2 0,6-2 1,1 0-1,3 0 0,0 1-3,3 0 1,2 0 0,-3 1 0,2 1 0,3 1 0,3 1 0,1-3 0,1 1 106,2-1 0,1 1 0,5-3 0,1 0 0,-28 30 0,6-1 8,8-1 1,10 3-1,7-4 1,9-1-26,10 0 1,7 3-1,11-2 1,5 0 9,9 5 0,8 1 0,13 4 0,5 1-35,3 2 0,-16-30 1,2-1-1,1 1 1,0-1-1,3 3 1,0-1-7,2 0 1,1 0-1,5 8 1,2-1-1,1-2 1,2-1 0,1 3-1,2 1-7,2 2 1,2 0 0,4 0 0,1-1 0,1 1 0,2-1 0,1 0 0,1 0 4,0-1 1,1 0 0,-17-12 0,1 0 0,0 0 0,20 14 0,-1-1 0,-20-13 0,0-1 0,0 1-70,0-1 1,-1 1-1,2 0 1,2 1 0,2-1-1,-1 1 1,0 0 0,1 0-1,0 0 1,-1-2 0,2 0-1,-1-1 88,2 1 0,0-1 1,0 0-1,-1-1 1,1 0-1,0-2 0,2 0 1,0-1-1,-1 0 1,0-2-1,1-1 1,-1-1 5,-1 0 0,0-2 0,1 1 0,5 0 0,2 1 0,-1-3 0,-5-2 0,0-2 0,0 0 1,2 1-1,-1-1 0,1-1-11,-2 0 0,1-2 0,0 1 0,6-1 0,0 0 0,1-2 1,-3-1-1,0-1 0,-1-1 0,1 0 0,0 0 0,0-2 6,1 1 0,0-1 1,0 0-1,-1-2 1,0-1-1,0 0 0,0-2 1,0 0-1,0-1 1,-1 1-1,0-1 1,1 0-35,-2 0 1,1-1 0,0 0 0,2 0 0,0-1 0,0 0 0,23 1 0,-1-2 0,0 1 0,-1 0-68,-3 0 0,0 0 0,3 1 0,0-2 0,-6 0 0,-1-1 1,-1-2-1,0-1 99,0-2 0,-1-1 1,2-5-1,-2-1 0,-4 2 1,-2-2-1,-3 0 1,-2-2-60,-2 2 1,-2-3 0,0-3-1,-1-2 1,-4 0 0,0-1-1,-3 0 1,0-1 111,0-1 1,-3-1 0,-2-2 0,-3 0 0,-3 0 0,0 0 0,-2-1 0,0-1 132,0-2 0,-1-1 1,-5 0-1,-2 0 0,28-30 1,-10 0 70,-10 0 0,-6-10 0,-8-4 0,-7 0-10,-7 0 0,-6-8 0,-13 4 0,-9-2-192,-9-3 0,8 41 0,-2 1 0,-2 1 0,-2 0 1,-2 0-1,-2-1-96,-4-1 0,-1-1 1,-3 0-1,-2 0 0,-4-2 1,-2 0-1,-1-1 0,-1 0-97,0-1 0,-2 0 0,-5-2 0,-1 1 0,-1 1 0,-1 1 0,1-2 0,-2 0 18,0-3 0,-1 0 1,-5-2-1,0 0 0,1 1 1,-1 0-1,2 1 0,-2 0 26,1 2 1,-2-1-1,-2-3 1,-1 0 0,-1 3-1,-2 2 1,-1-1 0,-2 2 81,0 1 0,-2 1 0,23 16 0,-1 1 0,-1 1 0,-2 0 0,-1 1 0,-1 1 0,0 0 0,-1 2 0,-1 1 25,-2 0 1,-1 2 0,0 1-1,-5 2 1,-1 3 0,0 0-1,-2 2 1,0 0 0,-1 3 0,-3 2-1,0 1 1,0 2-254,-3 1 0,0 0 1,-2 4-1,14 2 0,-2 2 1,-1 2-1,1 0 0,-1 3 1,0 1-1,0 2 0,0 0 1,-4 3-1,1 1 0,-1 1 1,0 1-114,0 1 1,-1 1-1,1 1 1,-1 2-1,-2 2 1,0 2 0,1 1-1,1 0 329,7-2 0,3 1 0,-1 0 0,0 0 0,-3 2 0,0 1 0,0 1 0</inkml:trace>
  <inkml:trace contextRef="#ctx0" brushRef="#br0">6651 10107 8030,'-16'-9'-359,"1"-3"0,1 5-72,3-2 1,-3 5 0,4-3 471,-4 0 0,3 6 0,3-6 128,1 0 0,-4 3 1,4-5 128,-2 2 1,6 1 9,-2 0 1,-2 3 58,1-8-173,1 8-352,5-4 0,-2 9-919,-3 3 1077,3 4 0,-5 6 0,7 1 0</inkml:trace>
  <inkml:trace contextRef="#ctx0" brushRef="#br0">6714 9761 7547,'-10'-5'-985,"-1"-1"598,8-6 394,-11 3 1,7-1-1,-6 1 1,3 2 41,-2 4 1,-2 1-1,-2 2 1,0 0 163,1 0 0,-1 0 0,-2 0 0,-1 0-32,-2 0 0,-5 0 0,3 0 1,1 2-162,-1 3 0,-3 4 1,3 6-1,-2 3 55,-3 3 1,-5 1 0,-2 8 0,2 0-54,-2 3 0,0 2 1,4-2-1,-1 2 51,1 2 0,1 5 0,2-4 0,4 0-22,1 1 0,2 5 1,5-3-1,1 5 12,-1 1 0,2 0 0,4 0 1,3 1-3,0-1 0,5 5 0,-3 0 0,3-1-104,2-2 1,7 0 0,5 2 0,6-1-94,2-4 1,3-1 0,-2-7-1,4 1 62,-1-1 1,8-1 0,-3-7 0,6-2 65,0-2 1,4-7 0,-1 4 0,0-2-24,1 0 1,5 0-1,-3-7 1,5-2 58,1-2 1,0-6 0,2 1 0,2-3-51,1-2 1,6 0 0,-6 0 0,-1 0-1,-2 0 0,3-7 0,2-2 0,1-1-5,-1-1 1,3 6 0,-4-4-1,-3 2 38,-1 4 0,-2-4 1,1 0-1,-1 0-10,0 0 0,0-4 0,0 4 0,-1-2 114,-4-3 0,7-9 0,-6-3 0,1-2-54,1-1 1,-1 1 0,0-7 0,-4 0-18,-2 1 1,-1-3 0,-6 9-1,-1-2-148,-4 2 0,-3-2 1,-7 6-1,0-3 265,-1-3 1,-6-2 0,-4-3 0,-7-2 329,-8-1 0,-2-8 1,-16 2-1,-4-3-176,-3-2 0,-8-6 0,3-1 0,-2 0-165,0 0 0,0 1 0,-7 4 0,-2-1-227,-1-3 0,-8 3 0,1 8 0,-6 5 61,-3 4 1,-12 8-1,0 5 1,-6 4 63,41 10 0,-1 1 0,-41-2 0,41 7 0,1 0 0,-1 1 0,-1 2-171,1 1 0,0 2 0,-8 2 0,-1 2 0,4 6 0,1 3 0,-1 0 0,1 2-124,0 1 0,2 3 0,-3 5 0,2 3 247,7-2 0,0 1 0,-1 1 0,1 0 0,7 0 0,2 1 0,-1 2 0,1 1 0,1 3 0,0 0 0</inkml:trace>
  <inkml:trace contextRef="#ctx0" brushRef="#br0">28474 4967 7905,'-10'-14'28,"-1"3"0,10 4 42,1 7 0,7 0-577,8 0 0,-4 6 0,-3 1-122,-1 1 585,-1-4 44,-6 3 0,7-7 0,1 0 0,8 0 0</inkml:trace>
  <inkml:trace contextRef="#ctx0" brushRef="#br0">28600 4841 7982,'-16'-5'-113,"1"-2"1,1-2-28,3-3 1,-3 5 0,5 0 0,-1 2 157,-1-1 1,1-4 0,-6 5 0,1 1 136,-1 3 1,-7-5-1,-3 1 1,-4 2 50,-1 1 1,-1 4 0,1 3 0,-1 5-18,1 4 1,-1 7 0,3 2 0,3 1-37,5 4 1,3 2 0,4 1 0,2 1-128,1-1 1,8 1-1,-2 1 1,5 0-135,5-1 1,4 2 0,8-7 0,4 1 13,5-2 0,4-9 0,3-8 1,2-2 10,2-4 0,5-3 0,-4-7 0,1-7 9,-1-5 1,-1-14 0,-8 2 0,-2-4 63,-6-4 1,-6 1-1,-4-6 1,-6 2-18,-3-1 0,-2 4 0,0 3 1,0 4-397,0 6 1,-7-2 0,-2 7 422,0 2 0,-5 1 0,6 3 0</inkml:trace>
  <inkml:trace contextRef="#ctx0" brushRef="#br0">28600 5438 8183,'-14'-12'0,"2"-4"0,3-1-175,2-1 1,2 3 0,3 1 339,-3 3 0,1 4 0,-6 7 0,-2 0 157,-2 0 0,-2 7 1,-2 6-1,-1 6-90,-2 7 0,2 9 0,7 2 0,3-3-178,2 0 0,2 2 0,5 3 0,0-1-40,0 1 1,2-3 0,3-4 0,7-1-298,7 1 1,4-8-1,7-5 1,-1-7-13,5-6 1,1-5 0,-2-4 0,2-8 180,1-9 0,1-15 1,-7-7-1,-4-4 105,-5-1 0,-5-5 0,-6-2 0,-5 1 216,-3 4 0,-4 0 0,-3 13 0,-5 3-187,-4 5 1,-7 5 0,0 9-1,2 3-1368,1 6 1348,-5 3 0,-1 9 0,-8 2 0</inkml:trace>
  <inkml:trace contextRef="#ctx0" brushRef="#br0">28694 6114 7989,'-21'-5'-119,"0"-2"1,2 0 67,2 0 1,1 2 0,-1 5 0,-3 2 271,-1 3 0,-5 4 1,3 6-1,-1 3-10,-4 3 0,5 3 1,1 8-1,2 1 57,5 3 1,-5 5 0,12 6-1,-1 0-258,4 0 0,3-2 0,4-1 1,3-4-156,5-1 1,10-3 0,2-6 0,3-4 21,3-5 1,2-10 0,3-8 0,3-8-132,6-11 1,2-12 0,0-14 0,-4-5 215,-2-7 0,2-12 0,-6 5 0,-6-2 116,-4-4 0,-5 3 0,-8 6 1,-4 6-61,0 3 1,-6 10 0,3 6 0,-8 9-280,-6 6 1,-4 6 260,-2 12 0,1 0 0,-1 0 0</inkml:trace>
  <inkml:trace contextRef="#ctx0" brushRef="#br0">28804 6963 7943,'-28'0'161,"-3"0"1,-9 2-1,5 3 1,3 5 296,4 4 1,2 4 0,-3 3 0,2 5-373,6 4 1,4 1 0,3 1-1,3-1-271,6 0 0,4 1 1,1 1-1,1 2 191,4 2 1,9 5 0,11-7 0,5-6-302,8-6 0,7-7 0,8-6 1,5-6 123,3-8 1,7-19-1,0-17 1,-2-12 185,-32 22 1,-3-3 0,-3-2 0,-2-2 0,23-32 0,-9 0 285,-7 5 1,-5-8 0,-14 9 0,-3 2-133,-6 7 1,-10 5 0,-7 18 0,-8 6-491,-6 6 1,-4 10 320,-1 4 0,-7 10 0,-3 4 0</inkml:trace>
  <inkml:trace contextRef="#ctx0" brushRef="#br0">10975 6114 8294,'-23'-7'0,"6"0"0,-4-3 0,3 5 0,3 3 0,-1 2 0,-5 12 0,-2 5 0,0 8 0,-1 8-58,0 7 0,-3 7 1,-2 2 87,2-2 1,5 11-1,6-5 1,0 6 6,1 4 1,6 3 0,4 0 0,3-3-163,2-2 1,7 1 0,5-13 0,5-6-99,4-3 0,9-6 1,0-14-1,7-9 165,3-8 0,2-6 0,3-8 0,-1-11 171,-2-11 0,-2-8 0,2-6 1,-6 0-12,-2 0 0,-5-7 0,-1-4 0,-3-1 282,-3 1 0,-2 4 0,-10 7 0,-5 1-232,-3 5 1,-9 4 0,-5 11-1,-7 5-137,-7 3 1,-4 10-1,-2 2 1,-1 6-160,-3 6 1,2 8 0,-2 8-1,4 4 144,6 8 0,-4-3 0,6 7 0</inkml:trace>
  <inkml:trace contextRef="#ctx0" brushRef="#br0">11918 6303 8477,'-15'-12'-57,"-3"-4"204,-3-2 0,-2 3 0,-5 4 0,4 8-20,1 6 1,-10 11-1,0 11 1,-4 3-105,-1 5 1,-4 3-1,3 1 1,1 5 79,0 3 0,-3 8 1,10 1-1,5 4-288,1 6 1,15-6-1,-1 6 1,8-1 29,3-2 1,3 9 0,8-12 0,11-4-156,12-3 0,8-13 0,10-8 1,6-13 92,3-10 0,5-8 0,1-12 0,-3-13 354,3-12 1,-3-16-1,-4-8 1,-32 28-1,0-1 165,-1-3 0,0-1 0,-1 2 0,-2-1 0,-2-5 0,-2 0 0,-1 2 0,-1 0 75,15-38 0,-10-6 0,-7 13 0,-9 8-153,-6 8 0,-11 9 0,-11 5 0,-14 8 112,-9 12 1,-15 8 0,-6 19-337,-5 11 0,-10 10 0,36-2 0,1-1 0</inkml:trace>
  <inkml:trace contextRef="#ctx0" brushRef="#br0">27012 4652 8456,'-16'-1'-320,"1"-5"0,-1 5 0,0-4 0,0 1 0,1 1-128,-1-3 615,0 1 0,-5 5-135,0 0 0,-12 0 1,2 2-1,-3 1 1,1 3 1,2 6-1,-2-2 1,-2 6 64,-2 5 0,-7 2 1,4 5-1,-2-2 40,0 2 1,6 1 0,-6 5 0,0 0 44,2 3 0,-4 5 1,5-2-1,-1 4-74,-3 5 1,-1 8 0,0 3 0,4 6-31,2 8 1,-3-3-1,7 2 1,2 4-35,2 5 1,-1-1-1,8 3 1,1-4-108,-1-2 1,4 8 0,12-42 0,1 1 0,2 2 0,0 0 58,0 3 1,1 0-1,0-5 1,0 1 0,3 2-1,0 0 1,0 0 0,0 0-26,0 1 0,0 0 1,0 1-1,0-1 0,1-1 1,0-1-1,1-1 0,0 0 9,0-1 0,1-1 1,3 3-1,0-1 1,5 41-1,-5-42 0,2-1-123,-1 1 0,1-1 1,13 38-1,2 2 0,3-4 32,7-1 0,1 0 0,8-1 1,-21-38-1,1-1 92,1 0 0,0 0 0,1 1 0,1-1 0,0 0 0,0 1 0,2-2 0,0 0-3,1-1 1,0 0-1,0 0 1,0-1 0,32 29-1,-3-6-30,3-3 1,-5-9-1,3-7 1,0-3 61,-2-7 0,8-1 0,-4-8 1,1-1 81,5-3 1,-3-3 0,5-2 0,-3-3 49,-2-2 0,0 5 0,-2-1 0,-2 1-53,-1-2 1,-6 3 0,4-8 0,-2 0 1,-3 2 0,-2-5 0,-2 3 0,-1-5 4,-5-5 0,3 1 1,-7-8-1,-2-4 77,-2-3 0,2-9 1,0 0-1,-2-7-60,2-7 0,-5-5 0,-4-5 0,2-6-60,1-3 1,1-9 0,-2-5 0,-3-5-191,-3-4 0,-11 36 0,-2 0 0,-3 0 0,0 0 0,-2-2 0,0 0 19,0 0 0,-1-1 0,3-1 0,-1-1 0,-2 2 0,-1-1 0,0 1 0,0-1 101,-1 2 1,-1-1 0,1-6 0,-2 0 0,1 6 0,0 1 0,0-1 0,0-1 27,0 1 1,0-1-1,0-4 1,0 0 0,0 1-1,0 0 1,0-1 0,0 0 72,1 1 0,-2-1 0,-1-2 0,-1 0 1,0 1-1,-1-1 0,0 2 0,-1 0-35,0 3 1,-2 0-1,-2-3 1,-1 0 0,-1 3-1,-1 1 1,1 2 0,0 1-47,0 2 1,-1 1 0,-5 1-1,-1 1 1,-19-36 0,15 41-1,-1 1 85,-3-1 0,-1 1 1,-28-25-1,-10 6 1,-1 8-53,-3 7 1,-6 5 0,0 11 0,-3 7-353,-1 6 1,-7 6 0,11 9 315,0 3 0,2 2 0,-4 7 0,-2 2 0,-3 3 0</inkml:trace>
  <inkml:trace contextRef="#ctx0" brushRef="#br0">22028 5674 8137,'-12'-31'0,"-6"-1"117,-4 1 1,1 1 0,-4 4 0,1 3 0,1 4 0,-3 2 0,-2 4 1001,-5 5-1161,-9 2 1,1 1 0,-7 2-1,-5 4 1,-4 10 79,-5 8 1,-6 13 0,-3 11 0,33-18 0,0 1-42,-1 2 0,-2 1 0,-3 5 0,1 2 0,0 3 0,0 1 0,0 2 0,1 1-86,-2 0 1,2 2-1,-1 4 1,2 1-1,2 0 1,1 0-1,1 2 1,1 1 92,1-1 1,2 0 0,1 4 0,1 0 0,1-2 0,2 1 0,1-1-1,2 2 18,0 0 1,1 1-165,3 0 1,2 0 0,-1 0 0,1 1 0,3-1 0,1 1 116,-1-1 1,0 0-1,1 2 1,1 0-1,-1 1 1,2 1-1,1 1 1,1 2-12,2 1 0,1 1 0,0-6 0,3 0 0,4 1 1,2 0-1,0-2 0,0-1-83,1 0 0,1 0 0,4 1 0,2 0 0,4-2 0,2-2 0,1-1 0,1-1 59,1-2 1,1 1 0,4 0 0,3-1-1,-2-3 1,2-2 0,2-2 0,2-1 30,1-1 0,3-2 1,4-1-1,2-2 1,1-1-1,0-1 1,3-2-1,0-1 0,1-1 1,1-1 0,4 0 0,1-2 0,-2-5 0,0-1 0,3-1 0,1-2 37,2-2 1,1-2 0,4-3 0,-1-2 0,0-3 0,-1-3 0,1-1 0,1-1 22,1 0 1,0-2-1,3-4 1,0-1 0,1-2-1,-1-2 1,0-2-1,0-2 17,0-1 0,1-2 0,0-2 0,-1-2 0,-1-1 0,-2 0 0,0-2 0,-1 0 64,-2 1 0,-1-3 1,3-3-1,-1-3 0,0-1 1,1-1-1,-1-1 0,-1-2-111,-3-1 1,0-1-1,-1 0 1,-2-1-1,-3 0 1,-2-2-1,-1-1 1,-1-1 173,0-4 1,-2-1-1,-1 0 1,-2-2-1,-3-3 1,-3-2-1,-1-1 1,-3-1 8,-1-1 1,-4-1 0,-2-6-1,-4-1 1,0-4 0,-3 0 0,-1 0-1,-4 0-67,-2 1 0,-2-2 1,-1-2-1,-3 0 1,-4 2-1,-2 0 1,-1-1-1,-2-1-80,-3-2 0,-3 0 1,-6-2-1,-4 1 1,-2 2-1,-3 3 1,-1 1-1,-3 2-40,-2 2 1,-4 2-1,-6-2 1,-3 3-1,-3 10 1,-2 3-1,-2 2 1,-2 2-379,-2 3 1,-1 4 0,-5 6 0,-2 5-1,-3 5 1,-2 4 0,2 3 0,0 4-345,0 1 0,0 2 0,-8 4 0,1 2 724,7 0 0,0 1 0,-2 0 0,0 2 0,0 0 0,-1 0 0,-2 0 0</inkml:trace>
  <inkml:trace contextRef="#ctx0" brushRef="#br0">22751 7089 8156,'-37'-11'0,"1"-1"-519,1 0 1,2 7-1,3 1 519,4 8 0,-9 6 0,0 11 0,-5 5 121,-4 4 0,-10 12 0,5 3 0,-2 2 597,2 4 0,0 10 1,13 2-1,3 3-557,5 6 0,1 8 1,10-6-1,5-4-212,3-2 0,4 7 0,7-12 0,3-1-63,5-2 0,16 4 0,9-4 0,7-3-230,7-1 0,9-10 0,3-10 0,7-4 4,6-6 1,13-10 0,-5-14 0,4-13 375,-3-15 1,-40 7 0,-2-4-1,1-4 1,-2-2 0,0-1 0,-1-1-62,0-3 0,-1-2 1,1-1-1,-1-1 0,-5-2 1,-2-2-1,0 0 0,-2-2 283,-1 1 1,0-3 0,-2-4 0,-2-1 0,-3 4 0,-1 1 0,-4 2 0,-1-1 353,8-35 1,-13 0 0,-6 10-1,-10 9-414,-9 8 0,-15 10 0,-12 13 1,-5 4-445,-6 5 0,-4 10 0,-11 6 0,-4 3-166,0 2 1,3 14 0,4 9 0,0 10 411,2 9 0,-3 0 0,12 5 0,3 7 0,6 6 0</inkml:trace>
  <inkml:trace contextRef="#ctx0" brushRef="#br0">26839 6617 7997,'-23'-9'0,"-1"4"-66,-1 3 1,1 9 0,3 6 13,-5 6 0,-4 11 0,0 8 0,2 2 317,2 4 0,7 6 0,0 3 1,7-2-227,6-3 1,5 5 0,4-1 0,8-3-255,10-5 1,13-6 0,10-8 0,7-6 64,6-8 0,17-7 0,4-13 0,5-6 105,2-11 0,-6-16 0,-39 15 0,0-3 0,-2-2 0,-1-2 138,1-1 1,-1-1-1,-1-1 1,-2-1-1,0 0 1,-1 0-1,24-33 291,-10 5 0,-8-1 0,-15 12 1,-8 3-585,-9 3 1,-14 11 0,-12 0 199,-16 5 0,-12 8 0,-16-2 0</inkml:trace>
  <inkml:trace contextRef="#ctx0" brushRef="#br0">20581 6444 8400,'-21'-8'-19,"1"-6"1,0-4 257,3 4-100,8-2-301,2 15 0,14-6-25,4 7 1,4 0 0,6 0 0,7 0-1,5 0-310,4 0 0,14 7 497,1 3 0,22 4 0,6 2 0</inkml:trace>
  <inkml:trace contextRef="#ctx0" brushRef="#br0">27264 5297 8272,'-9'-16'253,"4"0"1,5 8 40,5 2 1,-3 6-843,3 6 1,-10 1 547,-6 3 0,-10 4 0,-3-5 0</inkml:trace>
  <inkml:trace contextRef="#ctx0" brushRef="#br0">19245 7607 8034,'21'-15'-273,"0"-1"0,2 6 1,13 1-1,8 0 0,7 0 104,6-3 0,10 3 0,4-1 0,4-4 169,6-5 0,-37 7 0,1-1 0,-1-2 0,-1-1 0</inkml:trace>
  <inkml:trace contextRef="#ctx0" brushRef="#br0">21006 6853 8079,'-24'-14'0,"4"2"158,8 1 1,2 6-1,11-4-277,12 2 1,16 0 0,20 2-1,12-5 111,11-4 1,-27 3-1,3-1 1,5-1-1,2 0 1,8-2-1,3 0-30,8 0 1,2-1-1,7-3 1,2-1-1,-23 6 1,2 0-1,0 0 1,5-1-1,0 0 1,1 0-184,3-1 0,0 0 0,1 1 0,9-2 0,1 1 0,1 0 0,-20 3 0,0-1 0,1 1 0,0-1 0,3-1 0,0 0 1,1-1-1,0 1 208,2-2 1,0 1-1,0-1 1,2 0-1,3-1 1,1 0-1,1-1 1,0 1 0,-1 0-1,0 1 1,0-1-1,0 1 1,1 0-1,0-1 1,0 1 0,0-1-79,1 1 1,1-1 0,-1 1 0,1-1-1,3 0 1,0 0 0,1-1 0,-1 1 0,-3 1-1,0 0 1,-1 0 0,0 0 0,-2 0 0,0 1-1,-1 0 1,0 0 259,-2 1 1,-1 0 0,0 0 0,0 1 0,2 0 0,1 1 0,-2 0 0,0 0 0,14-1 0,-2 0 0,0 1 0,0 0 0,-1 1 0,0 0-76,-4 0 1,0 1 0,-1 1 0,-6 1 0,-1 1-1,-2 0 1,-4 1 0,-2 1 0,-2 0 0,22-1 0,-3 2-95,-9 2 0,-3 1 0,1 0 0,-2 2 0,-14 0 0,-2 0 0,1 0 0,0 0 0</inkml:trace>
  <inkml:trace contextRef="#ctx0" brushRef="#br0">27437 5674 8189,'8'0'-4,"6"7"0,-5 2 0</inkml:trace>
  <inkml:trace contextRef="#ctx0" brushRef="#br0">28946 10987 7775,'7'-16'-240,"-5"-5"1,3 0 0,-3 2 0,-1 0 181,5-2 0,-5 3 1,5-3-1,-6 4 212,-6 1 0,3-5 1,-8 0-1,1 2 131,1 2 1,-10-4 0,3 0 0,-3 1-169,-4 3 1,1-2-1,-6 1 1,0 4-70,-5 0 1,-6 7 0,-8 2 0,0 5-18,0 5 0,-11 4 0,-3 9 0,-2 3 48,-4 5 1,-4 3 0,1 3 0,0-1-19,0 1 1,-5 6-1,2 4 1,34-19-1,1-1 12,-1 2 1,-1 0-1,-1 1 1,-2 2-1,1 1 1,-1 0-1,0 2 1,0 1-34,1 3 1,-1 2-1,-4 1 1,-1 1-1,3 2 1,-1 0-1,2 1 1,-1 0 30,1 1 1,1 0-1,-2 6 1,1 2-1,1-1 1,2 2 0,0 1-1,0 2-15,0 1 1,2 0 0,3-1 0,2 0 0,1 0-1,1 1 1,3-2 0,2 0-49,2 0 1,1 1 0,-1 1 0,1 0 0,5-4 0,2 1 0,-1 1 0,2 0 2,2 3 0,0 0 0,-1 6 0,1 2 0,1-1 0,1 1 0,-1 2 0,0 1-4,-1 2 0,2 0 1,4-3-1,2 1 0,-2 0 1,0 0-1,2 0 0,0 1-66,1-1 0,1 2 0,0 4 0,1 1 0,3-5 0,0 0 0,0-2 0,0 0 50,0-2 1,0-1 0,4 2-1,1-1 1,2-6 0,2-1 0,1-2-1,2-2-3,0-1 0,1-1 1,4 0-1,1-1 0,-2-2 1,1-2-1,2 0 0,0-1-39,3 0 1,0 0 0,1 0 0,1-1 0,2 1 0,1-1 0,1 0 0,1-1 35,2 1 0,0 1 0,1 1 0,0 0 0,2 2 0,0 0 0,3 1 0,0 1-77,1 1 1,1-1 0,-1 1 0,0 1 0,1 3 0,-1 0 0,1 0 0,-1 1-108,2 1 1,0 0 0,1-3 0,1 0 0,-3-4 0,0-1 0,0-2 0,-1-2 73,-1-4 0,-1-2 0,3 0 0,-1-1 0,-1-5 0,0-2 0,0-1 0,1-2-121,35 20 1,4-6-1,-4-11 1,3-8 355,-3-5 0,7-10 0,-5-4 0,0-5 19,2-5 0,4-14 0,1-11 0,-2-3-45,-38 14 1,-2-2 0,37-23 0,-40 19 0,0-1 0,-1-1 0,1-1-42,-1-3 1,0-1 0,5-10 0,0-2 0,-3 0 0,1-1 0,-1-2 0,0-2 97,0-1 0,-1-1 0,3-5 0,-1-2 0,4-4 0,0-2 1,0-1-1,1-1-98,2-3 1,-1-1 0,-3-4 0,0-1 0,-1 0 0,0 0 0,-2 0 0,-1 0-65,-1 1 1,1-1-1,1-2 1,-1 1 0,-5 6-1,-2 0 1,-1 1 0,0 0 36,-2 2 1,0 0 0,0-7 0,0-1 0,-4 5-1,-1 0 1,-2-3 0,-2-2-8,0-6 1,-3-2-1,-4 0 1,-1 0-1,-3-2 1,-1-1-1,-2-1 1,-3-1 13,0 1 0,-2-2 1,0 20-1,-1-1 1,0-1-1,0 3 1,-1 0-1,0 0 0,-1-3 1,-1 0-1,-1 0-85,-1-3 1,0 0-1,-1 0 1,-2 1-1,-1 1 1,-1 0-1,-2 2 1,-1 1-1,-1 1 1,0 2-1,-1 2 1,-2 0 95,0 2 0,-2 0 1,-1 2-1,-3 4 1,-2 2-1,-1 2 0,-14-17 1,-4 5-1,-1 6 1,-4 3-99,-1 3 0,-4 4 0,-10 5 0,-3 4 0,4 6 0,-2 3 0,0 3 0,-2 4 37,1 2 0,-1 3 1,-3 2-1,-1 4 27,9 6 0,0 2 0,-3 0 0,0 1 0,5 2 0,1 2 0,-2-1 0,0 0 0</inkml:trace>
  <inkml:trace contextRef="#ctx0" brushRef="#br0">12877 6146 8147,'7'-11'0,"2"1"-307,0-3 1,3 0-1,-5-3 45,2 0 0,-6 4 0,4-2 0,-2-4 0,1 1 405,-3-1 0,-8-2 0,-6-3 0,-3 0 0,-3 0 77,-4 4 0,0 2 1,-7 1-170,0 0 0,-10 8 0,5 2 0,-4 5 31,-2 1 0,-8 1 0,2 6 0,-2 7-22,-4 6 0,2 7 1,4 1-1,1 7 39,0 7 0,-3 4 1,10 3-1,3 1 16,0 3 0,5 9 0,4-2 1,8-1 17,5 2 0,8 0 1,1 2-1,6 0-53,7 0 0,6 0 0,5 0 0,5-4-81,4-6 0,9-1 0,4-14 0,6-1 32,4-5 0,4-19 0,-3-2 0,0-11-148,1-11 0,2-13 0,-3-23 0,1-11 106,-1-10 1,-27 29 0,-2-2 0,-2 2-1,0-1 1,-1-2 0,-1-1 45,1-1 1,-2 0-1,-3 0 1,-1-1-1,16-35 1,-11 7-80,-9 6 0,0 8 0,-8 13 0,-6 6-404,-7 9 1,-6 8 0,-8 13 0,-9 6 447,-8 8 0,-5 18 0,-2 12 0</inkml:trace>
  <inkml:trace contextRef="#ctx0" brushRef="#br0">11792 5753 8158,'-8'-11'-758,"2"1"758,5-2 0,1-2 0,0-2 0</inkml:trace>
  <inkml:trace contextRef="#ctx0" brushRef="#br0">11808 5737 8158,'-2'9'-677,"-3"-4"0,3-5 689,-3-5 0,2-2 0,-3-4-33,-4 6 1,1 3 0,1 1 0,-1-3 100,0-1 0,4-6 0,-4 4 34,2-1 1,-3 2-1,3-2-66,-2 1 0,-2 1 0,-6 6 55,-4 0 0,2 7 0,-6 4 1,1 5 27,-1 5 1,-1 8-1,-5 10 1,1 1-1,4 3 1,-2 8 0,7 3-1,2 2-40,1 4 1,9 1 0,4 2 0,4-1-14,1 1 1,0-2 0,1-1 0,6-4-132,9-2 0,7-4 1,10-6-1,2-4-147,1-1 0,13-10 1,0-8-1,4-5 25,1-5 1,5-13 0,-3-16 0,0-11 177,-4-12 0,3-11 0,-5-9 0,-3-11 3,-24 32 0,-2-3 0,-3-5 0,-1-1 0,2-1 0,-1-1 0,-2 1 0,-1-1 151,-1 0 1,-2 1 0,1-3-1,-3 1 1,-2 2 0,-2 2-1,0 3 1,-1 1-177,0-31 0,-16 14 0,-10 22 0,-12 13 19,-16 14 0,-22 22 0,-10 8 0</inkml:trace>
  <inkml:trace contextRef="#ctx0" brushRef="#br0">11069 5281 8484,'-47'-9'0,"0"-5"-338,0-5 1,1 5 0,3 9 0,1 7 184,-2 8 0,-1 15 0,-4 22 0,-4 12 288,24-23 0,1 2 1,1 2-1,1 2 1,2-2-1,1 2 0,3 0 1,2 0 39,-16 40 1,21-37-1,2 2 1,1-1 0,1 1-1,2-1 1,2 0-55,1 0 1,2-1-1,9 37 1,11 0 0,10-7-41,7-6 0,15-12 0,4-8 0,11-10-162,8-13 0,8-14 1,-1-10-1,-3-13 52,0-15 0,-9-19 1,-34 13-1,-2-3 0,0-3 1,-2-2 28,0-3 1,-1-2 0,1-9 0,-2-2-1,-5 2 1,-1-2 0,0-3 0,-2-2 20,-1-2 1,-1 0 0,-2-4-1,-3 0 1,-1-1 0,-3 1 0,-2 2-1,-3 1-5,-1 1 0,-3 0 0,-2 2 0,-4 2 0,-3 6 1,-3 4-1,-5 7 0,-5 2 241,-34-24-257,12 42 0,-4 7 0,-34-6 0,28 19 0,-3 4 0,2 1 0,0 1 0</inkml:trace>
  <inkml:trace contextRef="#ctx0" brushRef="#br0">3176 4008 8361,'-8'-16'37,"2"1"0,17 1-22,5 3 0,10 4 0,0 5 0,4-1 0,3-2-33,4 1 0,-9 2 0,3 2 164,-1 0 0,-1 0 0,1 2 0,-2 2-38,-2 1 0,-6 7 0,0-1 0,-4 4-98,-5 6 1,-4 4 0,-11 8 0,-5 2 36,-6 2 1,-17 11 0,1 0-1,-2-1 52,-1-4 0,5 1 1,1-6-1,3 1 55,3-1 0,-5-3 0,8-9 0,3-5-22,4-3 1,9-2 0,-2-1-140,3 1 1,4-7-1,3-4 1,5-3-257,4-2 1,9-7-1,3-4 1,4-3-309,1-1 0,8-13 0,3-4 0,3-3 571,2-3 0,7-9 0,2-9 0</inkml:trace>
  <inkml:trace contextRef="#ctx0" brushRef="#br0">4308 3599 8787,'-41'0'0,"-1"0"0,5 4 346,7 6 0,1 20 0,4 21 0,-1 8-158,0 11 1,1 3 0,-1 1-1,5-6-475,4-4 1,3-3 0,3-5 0,6-7 348,3-5 1,14-11-1,6 0 1,3-8-23,1-8 0,6-5 0,-1-12 0,1-1 125,-2-5 1,2-4 0,-6-11 0,-1-5-56,-3-4 0,-1 0 1,-11 2-1,-5 2-257,-4-2 0,-8 6 0,-10 1 0,-5 5 39,-3 5 0,-8 5 1,0 6-1,2 1-269,2 4 1,3 4 0,4 9 376,5 3 0,4 3 0,1 8 0</inkml:trace>
  <inkml:trace contextRef="#ctx0" brushRef="#br0">4906 4024 9088,'-7'-33'610,"7"17"1,-2 23-1133,6 10 1,-3 8 0,-11 6 0,-11 2 0,-9 2 184,-6 2 0,-5 0 1,-4-4-1,3 0 411,5-2 1,6 3-1,3-12 1,4-1-162,1-3 0,2 1 0,5-10 87,0-1 0,8-1 0,1-14 0,7-1 0</inkml:trace>
  <inkml:trace contextRef="#ctx0" brushRef="#br0">4591 4102 8208,'9'-15'160,"5"6"0,-2 5 0,6 8 182,3 6 1,7 11 0,-2 6 0,4 2-343,1 3 0,1-1 0,-1 1 0,-1-3-169,-4-3 1,4 2-1,-4-7 1,4-1-952,1-3 1,-1-7 1119,-4 1 0,4-8 0,-6 4 0</inkml:trace>
  <inkml:trace contextRef="#ctx0" brushRef="#br0">5346 3804 8341,'4'-25'226,"6"4"0,8 11 0,15 5 0,2 3-381,1 2 1,1 2 0,-5 3 0,-3 5 133,-3 4 0,-3 4 0,-9 3 1,-2 3 338,-1 1 0,-8 10 0,3-1 1,-6 8-136,-6 7 0,-1 0 1,-5-3-1,2-3-65,-3 1 0,-1 3 0,-1-10 1,-1-2-81,0-2 1,8-9-1,2-3 1,5-3-139,1-3 0,1-6 1,5-4-216,4-3 1,11-9 0,7-5 0,5-6-159,4-2 0,6-14 1,-1-1 472,4-8 0,8-1 0,2-10 0</inkml:trace>
  <inkml:trace contextRef="#ctx0" brushRef="#br0">6541 3426 8229,'-23'-8'103,"-3"3"0,-4 6 216,-1 10 0,0 15 0,-1 23 0,1 10-186,-1 8 1,-4 8-1,-1-2 1,4 2-17,5-2 1,2 3 0,8-8 0,6-2-25,3-1 0,6-11 0,8-7 0,5-9 15,4-4 1,9-12-1,3-6 1,4-9 53,1-5 0,1-11 0,1-8 0,2-13-150,2-10 1,-2-6 0,-9-3 0,-5-1-232,-4-3 1,-8 1 0,-4 5-1,-3 1-227,-2 4 1,-14 6-1,-7 10 1,-7 6-124,-3 8 0,-1 5 0,-1 7 0,0 2 569,1 3 0,-10 11 0,9 8 0</inkml:trace>
  <inkml:trace contextRef="#ctx0" brushRef="#br0">7186 3741 8275,'-2'-14'536,"-2"5"1,-4 11-644,-6 12 0,-5 9 0,-15 10 0,-1 2-240,-1 1 0,-8-1 0,4-7 0,0-2 430,3 2 1,0-5-1,4 0 1,5-4-463,4-3 0,3 3 379,5-9 0,0 4 0,1 2 0</inkml:trace>
  <inkml:trace contextRef="#ctx0" brushRef="#br0">6793 3819 8241,'7'25'33,"8"5"0,12-4 0,1 3-88,-2 3 0,3 5 1,-4-1-1,1-1-130,0-2 1,-7-3-1,4-2 1,-2-4 224,0-1 1,5-7 0,-5-7 0,0-2-364,2-4 0,-6-1 323,4-2 0,11-14 0,1-4 0</inkml:trace>
  <inkml:trace contextRef="#ctx0" brushRef="#br0">7626 3647 8651,'9'-21'0,"8"1"162,13 6 1,1 6 0,6 11 0,-6 6-260,-4 7 0,-10 10 1,-8 2-1,-2 5 243,-4 4 0,-8 6 0,-4-1 0,-1 4 348,-1 1 0,1-5 0,-4 0 0,2-1-389,1 0 0,8-3 0,-3-6 1,5-1-196,1 0 1,0-4 0,3-5 0,6-3-384,7-5 0,10-8 0,2-5 0,7-9-156,7-13 1,10-12 0,6-8 0,3-2 628,2-6 0,-25 14 0,1-2 0,1 1 0,0-1 0</inkml:trace>
  <inkml:trace contextRef="#ctx0" brushRef="#br0">8899 3285 8686,'9'-24'0,"-7"4"0,-13 12 311,-15 13 1,-16 25 0,-15 27 0,26-23 0,-1 2-151,-3 2 1,0 3 0,-1 6 0,0 2 0,4-6 0,1 1 0,0 1 0,1 1-40,1 0 0,1 0 0,3 1 1,2-1-1,-10 34 0,11-5 49,11-3 1,9-7 0,9-11-1,9-11-207,8-8 1,18-14-1,7-15 1,4-8 54,1-9 0,9-13 0,-4-22 1,-3-6-108,-5-6 0,-8-6 0,-15 8 0,-7 2-134,-10 7 0,-11 6 1,-12 14-1,-16 6 222,-16 10 0,-31 22 0,30-3 0,1 1 0</inkml:trace>
  <inkml:trace contextRef="#ctx0" brushRef="#br0">3035 5014 8354,'-23'-7'-74,"7"-3"0,11-3 109,9 3 1,10 3 0,8 9 0,3 3 246,3 5 1,9 10 0,4 2 0,7 3-398,4 3 0,4-6 0,12 1 0,7-4 94,9-3 0,-30-7 1,2-1-1,0-4 0,2-2 31,4 0 1,1-1-1,7 0 1,0 0-1,2-2 1,1 0-1,8-1 1,1-1-1,2-2 1,1-1-103,-25 2 0,0 0 0,0-2 0,0 0 1,1-2-1,0 0 0,2-1 0,1 1 1,-1-1-1,1-1 0,-1 1 0,1 0 112,-1 0 0,0 0 0,1 0 0,7 0 0,0-2 0,0 2 0,-6 0 0,0 1 0,-1 0 0,1 0 0,0-1 0,1 0 30,-1 0 0,0 1 0,0-1 0,5 0 0,0 1 1,0-1-1,-3-1 0,0-1 0,0 0 0,0 1 0,1-1 1,0 1-16,0-1 0,1 1 1,0-1-1,1 1 0,0 0 1,-1 1-1,-3-1 0,-2 1 1,0 0-1,-2 0 1,-1 1-1,0 0 6,26-3 0,0 0 0,-26 2 0,-1 0 0,-1 0 1,22-2-1,-3 0 0,-1-1 0,-2 1-55,-4 0 0,0-1 0,1-1 0,-1-2 0,-9 3 1,-2 0-1,-2-1 0,-2 0 129,-2-1 1,-2 1 0,-5 3-1,-3 0 1,35-17 0,-11 1 93,-9 2 1,-8-11 0,-13 3 0,-8-1-175,-5 0 0,-6-5 0,-9-4 1,-4-4-109,-5-1 0,-8-7 0,-3-5 1,-4-4-216,-2 0 1,-7-14 0,-1 5 0,-2-3 8,0-2 0,-1-6 1,-4 6-1,-1-4 182,17 38 1,-1-1 0,-3 2-1,0 0 1,-2-1 0,0-1 159,-2-2 1,0 1 0,1 5 0,1 0 0,-2-6-1,0-1 1,-2 0 0,0 0 0,-2 0 0,-1 1 40,-1 1 0,-1 0 0,1 0 0,-1 0 0,-1 4 0,-1 0 0,0 2 1,-1 0-19,-1 0 0,-2 1 1,-6-2-1,-1 1 0,0 5 1,0 2-1,-4 1 1,-2 1-145,-3 2 1,-1 2 0,-4 3 0,-3 2 0,-3 1 0,-2 2-1,-2 0 1,-2 2-59,0 3 1,-2 2 0,-7 1-1,-1 3 1,2 1 0,-1 3 0,-5 2-1,-2 4 90,26 0 0,-1 1 0,-1 3 0,-2 1 0,-1 2 0,1 1 0,-3 3 0,0 0 0,0 2 0,1 0 0,-1 1 0,2 1-142,0 0 0,1 1 1,-1 1-1,-7 2 0,-2 1 1,1 0-1,3 2 1,2 0-1,0 0 0,-2 2 1,0 0-1,1 0 159,-1 0 1,1 1-1,-1 1 1,-3 2 0,-1 2-1,1 0 1,1 0 0,1 0-1,0 1 1,-1 0 0,1 2-1,-1-1 32,2-1 0,0 1 0,-1 0 0,0 1 1,-1 1-1,1-1 0,2-1 0,2 0 1,-1 0-1,2-1 0,0 2 0,1-2 35,3-1 1,1 0 0,-1 1 0,-2 4 0,-1 1 0,1 1 0,6-4 0,2 1 0,-1 0 0,1 0 0,-1 1 0,1 0-2,1 0 0,-1 0 0,2 0 0,-18 15 0,2 0 0,4-2 0,3 0 0,5-4 0,2 0-43,2-1 1,3 1-1,3 1 1,3 1-1,3 2 1,3 0-1,3-1 1,2 1-5,2-1 0,3 1 0,0 5 1,3 2-1,3-1 0,2 1 0,3 4 1,1 2-194,3 3 0,4 2 0,0 3 0,5 3 0,6 7 0,5 2 1,3 2-1,3 1 183,-1-26 0,1 2 0,2-1 0,1 4 0,0 0 0,3 0 0,2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10472 8645 7984,'-9'-16'-315,"2"0"0,7 1-298,0-1 0,2 2 541,3 3 1,-1-1 57,6 7 0,-5-5 14,6 4 0,-1-6 0,6 3 0</inkml:trace>
  <inkml:trace contextRef="#ctx0" brushRef="#br0">10535 8503 7984,'5'-10'-253,"0"-1"1,-1 8 0,-10-4 211,-4 0 1,1 5-229,-1-3 310,-1 3 0,1 2 602,-1 0 195,8 0-662,-4 0 0,14-5 1,3-2-84,4-2 1,7-1 0,2-6 0,1 0-30,4 1 0,2-1 0,3 0 1,2 0-153,2 1 0,3-1 1,-5 0-1,0 1 11,5-1 1,-3 0-1,1 0 1,-1 1 73,0-1 0,6 0 0,-1 2 0,2 2 3,-2 2 1,7-1-1,-6-5 1,1 1 6,1-1 0,-1 2 0,0 2 1,-4 1 8,-2-1 0,4 3 0,-5 1 1,-2-1 0,-2 0 1,-3 6 0,-2-3 0,-2 5 2,2 1 0,-5-6 0,-1 1 0,-1 2-3,0 1 1,2 2-1,-4 0 1,2 0-24,-2 0 0,-1 0 0,-2 2 0,-1 1 14,1 2 0,0 1 1,-1-6-1,1 0 42,0 0 1,0 0 0,-1 0 0,1 0 1,0 0 0,0 0-31,-1 0 0,1 1 0,0 3-13,-1 1 0,1 0 1,0-5-1,-2 2 24,-4 3 0,4-3 0,-3 3 1,3-3 1,1-2 0,1 0 0,0 0-7,0 0 1,5 0 0,0 0 0,-2 0-81,-2 0 1,4 0 0,0 2 0,0 1-31,2 3 1,-6-1 0,6-3 0,-2 1 56,0 2 0,2 1 0,-4-6 0,2 0 20,-2 0 1,0 5-1,1 0 1,0-2-11,0-1 1,2-2 0,1 0 0,0 0 105,0 0 1,3 0 0,-4 0-1,1 0-76,0 0 1,3 0 0,-3 0 0,-1 0 21,1 0 0,3 0 0,-3 0 0,0 0-7,0 0 0,4 5 0,-2 1 0,1-1-23,0 2 0,-5-5 1,6 3-1,0-3 14,3-2 0,0 5 0,-2 0 0,-4-1-43,-1-3 0,5 1 0,-4 2 0,3 1 39,-1-2 0,-7 4 1,2-1-1,-2-1 7,2 2 1,-3-5 0,3 5 0,-4-2 52,-1 0 0,0 0 0,-1-5 0,1 2-85,0 3 1,-1-3 0,1 3-1,0-3 3,0-2 0,-1 0 1,1 0-1,0 0-15,-1 0 1,1 2-1,0 1 1,0 2 3,-1-1 1,1-2 0,0-2-1,0 1 39,-1 5 1,1-5 0,0 5 0,-1-5-18,1-1 1,0 2 0,0 2-1,1 1-1,4-2 1,-4-1 0,6-2 0,-2 0 12,0 0 0,7 0 1,-3 0-1,1 0 48,0 0 1,-2 0 0,4 0-19,-1 0 0,-8-5 0,2 0 0,-4 1 1,-1 2 44,0 2 1,-2-1 0,-2-3 92,-2-1-182,1 0-475,-2 5 1,-4 7 0,-9 5 471,-1 7 0,-14-1 0,1 4 0</inkml:trace>
  <inkml:trace contextRef="#ctx0" brushRef="#br0">14418 8299 8412,'-14'-16'0,"4"1"-88,4-1 1,6 2 238,6 3 0,-3-1 0,8 7-233,1 1 0,2 1 0,2-1 1,-1-1-1,3 0 343,3-2 0,-2 5 0,7-3 1,2 3-220,2 2 0,1 7 0,1 4 0,1 1-53,4-2 1,1 4-1,7-3 1,1 3 32,3 2 0,7-1 1,-2 1-1,2 0-109,3-1 0,2 1 1,0 0-1,-1 0 114,-3-1 0,1 3 0,5 1 1,0 2 104,0-2 1,-7 4-1,-4-2 1,-3-2 72,-2-2 1,-1-3-1,-4-3 1,-6-6 84,-3-3 1,-3-2-1,-4 0 1,-3 0-33,0 0 0,-11 0 0,2-2-2198,-5-3 1940,-4 3 0,-5-5 0</inkml:trace>
  <inkml:trace contextRef="#ctx0" brushRef="#br0">15943 7356 8164,'-28'-28'-22,"-5"-5"1,-4-2-1,-3 0 1,0 5-102,-4 1 1,-6 6 0,-4 4 0,-2 6 313,-4 8 1,-8 3-1,-5 6 1,-6 6-204,-5 11 1,4 9-1,37-12 1,0 1 0,1 1-1,0 2 44,0 0 1,1 1 0,1 4 0,3 2-1,2 1 1,2 3 0,0 2 0,3 1 36,0 2 1,2 1-1,-2 6 1,2 1-1,4 2 1,3 0-1,2 2 1,3 0-71,3 0 1,2 1 0,2-1-1,2 0 1,1-2 0,3 0 0,3 0-1,2 1 7,3 1 0,4 0 1,3 0-1,4-1 1,3-2-1,2-1 1,1-2-1,1-1-47,3-2 0,3-3 0,5 1 1,3-3-1,3-3 0,2-3 0,2-2 1,1-4-2,3-2 1,1-4-1,-1-2 1,1-4-1,-1-6 1,0-3-1,1-2 1,-1-2 28,-1-1 1,0-5 0,4-5 0,-1-5-1,-4-3 1,-1-4 0,-1-4 0,-1-3 126,-1-4 0,-2-2 1,4-3-1,-2-2 0,-4-1 1,-3-1-1,0-1 0,-1-1 85,-2-2 1,-3 0 0,-7 2 0,-2 1 0,8-39 0,-9 6-106,-10 4 1,-13 11-95,-6 11 0,-11 5 0,-6 5 0,-2 3 0</inkml:trace>
  <inkml:trace contextRef="#ctx0" brushRef="#br0">15912 8315 8092,'-9'-7'-788,"2"5"1,7-3 659,0 10 1,0-2 433,0 8-1,5-6 1,2 4-247,2-2 1,-4 5 0,6-3 0,1 1 93,2 1 0,3-6 1,3 4-1,2-2-65,3-4 1,1-1 0,7-2 0,4 0-96,5 0 0,3 0 0,4 0 0,2 0-31,1 0 0,6 0 1,-4 0-1,2 0 58,3 0 0,1 0 0,-1 0 0,-1 0 37,1 0 0,1-2 0,1-1 0,-2-2-10,1 1 0,2 2 0,-7 2 0,-1 0-5,0 0 0,2 0 0,-7 2 0,-6 2 25,-2 1 1,0 2 0,-4-4 0,-4 3 76,-5-3 0,0 4 1,-7-2 166,-2-1 1,-1 3-368,-2-2 1,-2 2 0,-2-4-304,-2 3 214,-6-1 371,3-5 400,-7 0-474,0 0-213,0-7 0,-2 5 0,-3-3 61,-6 3 0,-10 16 0,-3 4 0</inkml:trace>
  <inkml:trace contextRef="#ctx0" brushRef="#br0">17657 8079 7351,'14'2'-29,"-4"3"1,3-2 0,-8 8 164,-2 1 1,4 2 0,0 2 0,2 0 0,2-1 46,-3 1 1,6 5 0,-3 2 0,3 1-149,2 4 0,4 0 0,3 2 0,0-1-30,0 5 1,3 0 0,-3-2-1,-1 1 45,1 4 0,3 1 0,-5 6 0,-2-2 27,-1 1 0,3 3 0,0 1 0,0 0-12,1 0 0,-4-1 0,5-1 0,-1-1-19,5-1 0,-3 10 0,2-8 0,0 2-13,-1 4 0,5 5 0,-6-2 0,2 0-24,0 0 1,1-1 0,2-4 0,-1 0 34,-2-2 1,1 2 0,4-11-1,-1 0 19,-4 1 0,4 1 1,-4-5-1,2-2-61,-2 2 1,2 2 0,-5-1 0,-1 5 44,1-1 1,3 3 0,-5-4-1,-1-1-63,-3 1 1,4-3 0,0-4 0,-2-1 113,-1 1 0,-3 3 1,1-2-1,0-4-56,0 1 0,-1-2 1,1 0-1,0-2-11,-1 2 0,-1-3 0,-1-1 1,-5 0 10,-1 1 1,4-6 0,-4 4 0,0 0-35,0 3 0,0 2 0,-4 0 1,2-2-17,-1 2 0,3 0 0,-2 0 0,0-2 45,2 2 0,-3-5 0,5-1 0,-2-1 6,-4 0 0,6 0 1,0-5-1,1 0 23,1-1 0,-6 6 1,5 0-1,1-2 4,-2-1 0,5 3 1,-6 0-1,3 0 12,-1 1 1,-1-4-1,1 5 1,-3-2-13,0-1 0,-3 1 0,5-3 1,-2 1 5,-4 2 0,4 0 0,-2-5-119,-1-1 1,-2 1 42,-2 0 0,0 7 0,0 1 0</inkml:trace>
  <inkml:trace contextRef="#ctx0" brushRef="#br0">19214 11254 8206,'0'9'-147,"1"-2"1,5-7 190,4 0 1,8 1-1,1 3 1,-2 3-202,2 2 1,2-1 0,0 5-1,6-5 231,2-1 0,3 4 0,1-4 0,4 0 19,4 0 0,0 3 0,1-5 0,0 1-6,-2 1 1,5-6 0,-3 6-1,3-1-89,3-1 1,-6 5 0,-2-3-1,-2 0-27,-3 0 0,-7 4 1,-3-4-1,-3 0 2,-3 0 1,-1 5 54,-2-2 0,-2-1 19,-4 2 1,-3-6 36,-7 5-63,0-6 1,-2 3-79,-3-7-18,3 0 0,-5 0 0,9 0 1,3 0-1,4 2-3,0 3 0,5-3 0,-4 3 239,4-3 0,0-4-108,-3-3 0,-3 3 0,-4-5 142,1 0 0,0 3 1,-3-4-1,2-1-297,1 0 1,7 4 0,-1-6 0,3 1-64,1 1 0,1 2 0,0 6 135,-1-5 0,1 5 1,0-5 79,0 5 1,-6 1 47,1 0 1,-6 0-23,5 0 0,-4 0-177,4 0 1,1 0 12,4 0 76,-6 0 0,-4 0 172,-10 0 1,-2 1 0,-5 3-211,1 1-23,8 0 0,-4-3-31,7 3 236,0-3 28,-7 5 1,5-9-162,-3-3 1,5-4-98,5-6 1,-3-1-1,5 0 81,0 0 0,-5-5 0,3 1 1,-3 0-6,-2 3 0,5-4 0,2-4 0,2-3 24,3-5 1,2-2-1,3 2 1,4-2-8,5-1 1,4-6-1,2 5 1,-1 2-5,0 2 1,-1 1 0,-2 1 0,-3 0 36,-3-1 1,4 2 0,-5 3 0,-1 0 70,-3-1 0,-3-1 0,-2-3 0,-1-1-38,1-4 0,2 4 0,2-5 0,-1 1-124,1 0 1,0-4 0,1 2-1,3 1 66,0-1 0,7-4 0,-5 1 0,3-4-123,3-1 1,2 2 0,1 1 0,0 2 109,1-2 1,5-1 0,1 0 0,0 1-15,1 2 0,8-3 0,-3-4 1,1 3-36,6 1 0,-4 0 0,5-3 0,-3 3 26,-2 3 0,1-3 1,-1 5-1,-2-2 36,-3 0 1,4 5 0,-6-3 0,0 0 7,-3 0 1,-4 5 0,-2-4 0,1 2 28,-1 1 0,1-6 0,-1 5 1,-1 2-17,-4 2 1,2 2 0,-5-1 0,-1 3 5,1 2 1,-2-1-1,-5 6 1,-2-1 1,-4 0 1,-1 2 0,-6 6 46,3-1-306,-1 7 1,-14 4 0,-5 10 226,-5 6 0,-16 17 0,2 5 0</inkml:trace>
  <inkml:trace contextRef="#ctx0" brushRef="#br0">21918 8550 7250,'7'-8'0,"3"3"0,6 3 41,5 2 1,0 0 0,9 0 0,5-2 0,3-1 50,6-3 0,6 1 1,5 5-1,0-2-61,5-3 1,1 3-1,5-3 1,6 2-37,7-3 0,3 5 0,-4-5 0,1 5 1,0 1 1,3-2 0,-2-2 0,-3-1 25,0 2 0,-9 1 1,-3 2-1,-6 0-4,0 0 0,-6 0 1,-4 0-1,-7 0-12,-4 0 0,-3 0 0,-7 2 0,-4 1 2,-1 2 0,-2 2 0,-5-3 36,-1 1 356,-6 0-352,-2-5-47,-21 0-35,11-7 1,-11 4-7,14-8-1,0 6-213,0-5 0,-7 6 0,-4 1 254,-3 6 0,-8 6 0,-3 7 0</inkml:trace>
  <inkml:trace contextRef="#ctx0" brushRef="#br0">23459 8283 8579,'-7'0'-1743,"7"0"1599,8 0 0,1 0 1,0 2-1,0 2 223,-1 1 0,3 5 0,3-3 0,0 2 205,2 3 0,-4 2 0,9 2 0,-2 0-124,2-1 1,-2 6 0,7 4 0,1 3-52,-3 5 1,11 4 0,-4-1 0,3 4-194,-1 1 1,3 9 0,1-3-1,0 2 175,1 0 0,-5-2 0,6 0 0,-1 1-5,4-1 1,-2 0 0,1 0-1,-1-2 11,0-3 0,0 7 0,4-5 1,-4-2-187,-2-2 1,-1 2 0,-5-5 0,-1-4 66,0-5 1,-4 0 0,-3-7 0,1-2 69,-1-2 0,-5-6 0,2-1 0,-3 2 34,-3 2 0,1-3 1,0-1-1,-2 3-83,-4 1 1,3 1-1,-6 3 1,0 1-174,-1 2 0,5 0 0,-6-5 0,0-1 85,2 1 0,-5 0 1,5-2 420,0-4-153,-5 4 0,7-12-61,-4 3-250,-3-3 1,6-2 140,-2 0 1,-3-2 86,8-3 0,-8 1 0,2-6-168,-3-2 1,-2-2 71,0-2 0,0 7 0,0 2 0</inkml:trace>
  <inkml:trace contextRef="#ctx0" brushRef="#br0">24952 9855 8321,'0'-16'-175,"0"1"-87,0-1 1,0 0-1,0 0 218,0 1 1,0-1 576,0 0 1,0 6 0,2 1-324,3 2 0,4 2 0,9 5 0,3 0-188,5 0 1,5 0-1,6 2 1,7 3-74,6 5 0,6 4 1,10 2-1,6 0-73,7-1 1,5-4 0,-1-1 0,5 1 8,-1-2 0,-38-3 0,0 0 1,-3-2-1,1-1 0,-1 0 1,0 1 69,0-1 1,-1 1 0,37 1 0,2-5 0,-4 0 107,-1 0 0,-6 0 1,-1 0-1,-2-2-33,-4-3 1,-3 3 0,-5-5 0,-6 2 3,-3 0 1,-9 0 0,-3 5 0,-6 0 89,-4 0 0,-10 0 20,-7 0 0,-6 7 1,-2 3-1,-9 4 33,-9 2 1,-3 5 0,1 1 0,-1 1-122,-2 0 0,5 5 0,8-2 0,-1 4-75,0 1 0,6 6 0,-3 1 0,5 2-35,1 4 0,1 0 1,3 1-1,1 1 156,-1 2 0,-3 3 0,-2-2 1,-3 0 76,-1-2 1,-7 9 0,3-11 0,-1 1-11,-1-3 0,1-6 0,-6 3 0,0-1-47,0-4 1,1 3 0,-1-1-1,0-1-127,1 3 1,-6-6-1,0 4 1,1-4-65,3-2 0,1 1 0,0-1 0,1-1 60,-1-4 1,0-3-1,1-8 1,-1 1 6,0 0 0,0-6 1,1-1-24,-1-2 0,0 4 0,1-6-35,-1-2 0,5 4 0,1-2 37,-2-1 0,-2-2 1,-2-2 37,0 0 0,0-2 0,1-2 1,-1-2 8,0-3 1,-1 4 0,-2-4-1,-4 2-45,-2 3 1,1 3 0,-4 1 0,2 0-56,-2 0 0,-4-6 0,-3 1 0,-1 2 36,1 1 0,-5 2 0,-1 0 0,0-2 35,-1-3 1,1 3 0,0-5-1,2 0 1,1-3 0,3 1 1,-5 0-1,1 0 11,4 1 1,-3 3 0,1-6 0,2 1-45,2 1 1,1-3 0,1 6 0,0 3 14,-1 1 1,1 0-1,-1-1 1,3-2-2,2 1 0,-2 2 1,4 2-1,1 0 75,3 0 0,-2-5 1,2 0-1,2 0 24,1-2 0,4 3 0,2-5 1,2 1-59,-3-1 1,0-1 0,-3-6-19,0 0 0,6 0 0,-1 1 1,-1 1-3,-2 3 0,-2-3 1,0 4-1,1-4-14,-1-2 0,6-5 0,-1-2 0,-1 1 10,-2-1 1,-2-5 0,2 0 0,2-5 56,1-4 1,1 1-1,-6 4 1,1 1 15,-1-1 1,0 3-1,0 1 1,1 3-48,-1 2 1,0-3 0,-1 5-1,-3 2-76,0 2 1,-1-4 0,3 0 0,-1 2 40,-2 1 1,-5 2 0,3 1 0,-1 1-33,-4 3 1,0-3 0,-2 4 0,2-4 53,0-2 0,-5 0 0,7-1 0,-4-2 8,-2-2 0,3 0 0,1 5 0,3 0 0,3 1 0,1-1 0,3-2 0,-1-1-70,-2-2 1,0 0-1,4 6 1,-3 1 13,-1 3 1,0-3 0,6 4-1,-3-3 22,-3 3 0,4-4 0,-4 4 1,3-4 33,3-2 1,-6 0-1,0 0 1,2 2-13,1 4 1,2-4 0,1 3 0,-1-1-26,0 2 0,0 1 1,1 6-1,1-4-17,3-2 1,-3 5 0,4-3 26,-4 0 0,-2 6 0,0-6-16,1 0 1,-1 5-1,0-5 45,1 0 1,-1 5 0,0-5 0,0 2 2,1 0 0,-6-1 0,-2 6 0,0 0-36,1 0 0,-6 0 1,1 0-1,-1 0-17,2 0 0,-9 0 1,4 0-1,-2 2 16,-1 3 1,3-3 0,-2 3 0,-2-3-12,-2-2 0,-6 5 1,2 2-1,-1 2 29,0 3 1,1 1 0,-7-1 0,1-2 0,0 3 0,5 1 0,2 1 1,0 1-6,0 0 1,5-1 0,-2 1-20,4 0 0,0 0 0,-2-1 1,-2 1-1,2 0-16,2-1 1,3 1-1,2-2 1,4-2 28,1-1 1,-3-1 0,5 6-1,2-2 0,1-4 1,2-1 0,1-5 22,-1 1 1,2 2 0,2-4 277,1 3 0,6-1-227,-5-5-92,6 0 1,-5 5 0,6 2 18,-2 2 0,-6 1 0,4 6 1,-2 0-17,-3-1 1,3 6 0,-1 2-1,-2 0 31,-2 0 0,-2 4 1,-1 0-1,-3 2 51,-1 3 1,-5-1 0,3 1 0,1 1-32,-1 4 1,-8 1-1,3 6 1,0-2 35,-2 1 1,6 3 0,-1 1 0,1 0 10,-1 0 1,4 5 0,-5 3 0,0-1 20,1 0 0,-4-2 1,2-5-1,-1 1 15,2-1 0,-3 0 0,2 0 0,-2 0-10,-3 0 0,1 0 0,-1 1 0,3-3-58,2-3 0,-2 7 0,3-5 0,-4-1-135,-2 3 1,1-3-1,0 3 1,-1-3 77,1 1 0,1 0 1,2-9-1,2-1 76,-2-4 0,3 2 0,1-8 1,1 1-35,4-5 1,-4-2-1,2-2 1,4-1-28,5 1 0,-2 0 1,5 0-1,-2-3-68,1-2 0,6 3 0,-3-5 1,2 1-128,0 1 1,0-6-262,5 5 181,0-6 670,0 3-244,-7-7 0,3 0-197,-6 0 0,-1 0 0,-4 0-59,-1 0 1,0 0 0,0 0 0,1 0 24,-1 0 0,-7 2 1,-3 1-1,-4 2 46,-1-1 0,-1 3 0,1-2 0,0 0 33,-1 2 0,1-5 0,-3 3 0,0-3 18,-3-2 1,-2 0-1,4 2 1,-3 1-30,-2 2 1,0 2 0,-4-3 0,2 3 4,-2 2 0,1-4 0,-1 5 0,4 1 7,1-2 1,-3 5 0,8-6 0,2 3-2,4-1 1,9-5-1,-4 4 1,2-2 0,0-3 0,0 3 0,6 0 0,-3 0 69,-3 0 0,2 3 0,-5-3 0,-1 2-56,1 3 1,-3 0-1,-4 1 1,1-3 27,4 2 0,-2-3 0,7 0 0,2-2 51,1-4 1,3-1 0,-1-2 32,0 0 1,6-2-59,-1-3 1,8-4 0,-2-7-33,3 1 1,2-1 0,0 0 0,0-1-55,0-4 0,-5 3 0,-1-4 0,1-1 6,-2-3 0,4-4 0,-8-1 1,-1-1 5,-2 1 0,3 1 1,1 2 19,-2 2 1,-2 0 0,-2-6 0,-1 1-1,-3-1-1,-1 1 0,0 1 1,6 2-1,-3 2-81,-3-2 0,4 4 1,-4-2 0,3-2 0,-3 3 1,0 1-1,0-1 1,1 3 24,-1-1 0,-6-3 1,6 3-1,0-1-8,-1-4 0,4 0 0,-4 0 0,1 2 84,0-2 1,0 3 0,3 1 0,-1 1-15,-2 4 0,0 1 0,5 1 1,1-1 5,-1 3 0,0-8 0,0 11-12,1 0 1,1-1-1,1-2 1,3-1 0,0 0-11,1 0 0,-3 1 0,5-3 0,0-1-20,0-2 0,-4 0 0,4 4-25,-2-4 0,-1-2 0,-4-3 42,3 5 1,-3 3 65,4 3 0,-4 1-64,-2 3 0,6-1 1,-1 7 19,-1 1-165,5 3 155,0 1 0,5 0 0,-1-2 65,-2-3-81,-1 3 41,-1-5 1,4 7 0,-8 0-8,-1 0 1,3-5-1,-1-1-33,-2 3 0,-2 1 1,-2 2-1,0-2-51,1-3 0,-3 3 0,-3-3 0,-3 2-25,-1-3 1,-10-1-1,0-5 1,-5 2 115,-3-3 0,-12 5 0,6-1 0,-5 2-134,-5 4 0,-6 3 1,-3 3-1,0 4-41,-4 2 1,-10-4 0,9 4 0,3-2 155,4-4 0,-2-1 1,-1-2-1,5 0 40,4 0 1,6 0 0,7 0-1,2 0 90,3 0 0,-2 0 0,7 0 0,4 0 154,5 0 1,0 0 0,6 0-217,-3 0 0,1 0 0,-3 0 14,6 0 1,4 2-1,1 3-270,1 5 1,6-1-96,4 2 1,3-1 9,2 6 1,0-6 0,0 1 232,0 1 0,0-3 32,0 1 1,2-5 0,1 6 1,2 1 1,2-3-32,-1 1 0,-5-4 0,6 2 12,0-1 69,-5-1 1,7-6-1,-6 1-25,2 5 1,1-3-42,-6 8 0,-2-1 0,-3 7 0,-6 3-56,-3 1 1,-3 7 0,-2-2 0,-4 3 52,-2 3 1,4-1-1,-5 2 1,0 4 29,2 5 0,-4-2 1,5 2-1,0 2 11,0 1 1,-4 2 0,0 1 0,-4-1-10,-6 0 1,4 0 0,-5 2 0,-1 2-11,-3 1 1,-3 6-1,-2-6 1,-1-1 1,1-2 0,7-2 0,2-2 0,3-1 91,3-2 1,-3-7 0,11 1-102,-1-3 1,-3-1 0,8-2 0,0-4 0,3-5-12,1-4 1,0-1 0,1 0 8,-1-1 0,0-1-20,0-3 20,8 3 0,-6-12 0,5 4 0,-1 0 30,-1-1 1,6 0-13,-6-5 0,6 0-32,-5 0 1,4 0 1,-4 0 0,5 0 8,-6 0-5,8 0 1,-11 5 13,3 1 1,-3-1 0,-1-5-1,-1 0 9,0 0 0,-5 0 0,-2 0 0,-1 0-16,-4 0 1,-2 0-1,-1 0 1,-1 0-39,1 0 0,-2 0 1,-2 0-1,-4 0-4,-1 0 1,-2 0 0,-7 0 0,-1 0-129,-3 0 0,-6 0 0,0 2 0,-6 1 214,-3 2 0,-6 2 0,3-3 0,-3 3 12,-1 2 1,-3-6 0,8 2 0,0-3 12,0-2 1,2 0 0,5 0 0,0 0 61,0 0 1,6-5 0,-1 0 0,-1-1-103,-3-1 0,5 6 0,1-5 1,0 5-24,0 1 1,5 1 0,-1 3 0,3 1 13,2-1 1,1 3-1,3-2 1,3 0-70,1 2 0,-3-5 1,6 3-1,1-3 34,1-2 0,8 5 0,2 0 0,-1-1 63,1-2 0,5-2 0,-4 0 1,2 0-45,0 0 1,-5 0 0,5 0-1,2 0-2,1 0 1,2 0 0,1 0-61,-1 0 1,0 0 0,1 0 38,-1 0 1,0 0 0,0 0-30,1 0 1,4 0 0,1 0-36,-3 0 1,5 0 95,-3 0 0,6 0-56,-6 0-119,8 0 66,-4 0 0,9 0-62,3 0 303,-3 0-94,5 0 124,-7 0 0,0-2 0,-2-2-103,-3-1 0,3-7 0,-5 1-120,0-3 0,5 4 0,-5-1-77,0-1 0,0-2 0,-5-2 1,2 1 65,-3-1 0,-1 0 0,-1-1-91,-1-4 1,-2 2-1,-1-6 1,-3 3-1,-3 2-62,-3 3 0,-2 3 0,-1 2 298,0 1 1,-1 6 0,1-4 0,-1 2-1,1 4-24,-1 1 0,3 2 0,1 0 24,1 0 1,6 0 0,-3-2 0,1-1 0,4-2-9,2 1 0,1 1 1,0-1 16,0-1 0,6 0 1,0 3-122,-3-3 0,-1 3 0,0-5 0,2 2-9,2-1 0,-1 1 22,-5 5 1,1-2-1,-1-1-19,0-2 0,1-1 0,-1 6 2,0 0 0,0 0 0,1 0 0,-1 0 0,0 0 0,0 0 0,1 0-5,-1 0 1,0 0 0,1 0-1,-1 0 17,0 0 1,-1 0-1,-3 2 1,-1 2 6,2 1 0,-3 5 0,-1-3 1,0 0 61,0 0 1,-3-1-1,5-5 1,0 3 5,-1 1 1,2 0 0,-4-5-35,1 0 0,-5 0 0,4 0 0,-2 0 0,-1 0 17,-1 0 0,-1 2 1,-4 2-47,-4 1 0,4 0 0,-6-5 0,3 2 0,-3 1-15,-1 2 1,-2 1-1,-3-6 1,1 0 10,2 0 1,2 0 0,-6 0 0,3 0 7,-1 0 1,-3 0-1,8 0 1,1 0 33,0 0 1,-10 0 0,5 0 0,1 0-11,2 0 1,-2 0-1,3 0 1,-1 0-26,-4 0 0,6 1 0,0 3 1,3 1-5,3-1 0,-6 3 0,10-2 0,2 0 5,1 2 0,-1-5 1,5 3-1,3-1 56,6 1 0,-2-3 84,4 3 0,1-3-112,-1-2-75,6 0 0,-3 7 0,9 5 1,5 7 45,9 7 0,6 11 0,10 3 0</inkml:trace>
  <inkml:trace contextRef="#ctx0" brushRef="#br0">8554 11725 8055,'-9'-47'0,"-7"0"0,-8 0-304,-6 7 1,-8-2 0,-6 7 0,-5 4 481,-3 1 0,-15-2 0,-1 12 0,-5 2 152,-1 6 1,-8 8 0,0 17 0,38-2 0,-1 4-222,-3 2 1,0 4-1,-4 5 1,1 2-1,1 3 1,2 1-1,1 3 1,1 2-51,3 0 0,1 3 0,2 5 0,3 2 0,2 1 0,2 2 0,3 1 0,4 1 83,2 0 1,2 1 0,6 1 0,3 2 0,3 1 0,4 1 0,2-1 0,3 0-199,1-1 0,3-1 0,6 2 0,5 0 0,3-1 0,4-2 0,3-2 0,3-3-39,3-1 1,3-3 0,4-2 0,5-2 0,3-4-1,4-3 1,2-2 0,3-3 10,2-2 0,1-5 1,2-4-1,1-4 1,5-5-1,1-3 0,3-2 1,0-4-7,4-2 0,1-5 1,3-6-1,-2-7 0,-4-8 1,-2-5-1,-3-5 0,-1-3-41,-2-3 1,-1-4 0,2-10 0,-4-3-1,-4 0 1,-3-2 0,-4-2 0,-2-1 183,-4 1 1,-4-1-1,-8 0 1,-4-1 0,-6 1-1,-4 0 1,-3-1 0,-3 1-183,-4-1 1,-4 1-1,-8 7 1,-6 3 0,-2 5-1,-5 4 129,-4 5 0,-3 2 0,-28-32 0,20 40 0,-2 1 0,3 0 0,-1 0 0</inkml:trace>
  <inkml:trace contextRef="#ctx0" brushRef="#br0">11478 12103 7877,'-40'-23'0,"-6"-3"73,-4-4 0,-4 6 0,3 3 0,-3 3 263,-2 3 0,3 1 0,-2 3 0,-1 9-265,0 11 1,-5 3 0,-6 18 0,4 5-3,2 5 1,-3 18-1,8-1 1,1 13 92,31-32 0,1 1 0,0 2 0,3 2 0,3 1 1,2 1-1,3 2 0,1 0-126,3 3 1,3 2 0,1 4 0,4 1-1,4-2 1,4 0 0,4 0 0,2 0-40,4-1 1,3 0 0,4 4 0,4-4 0,2-8 0,4-5 0,4 0 0,3-3-33,3-3 0,2-4 0,7-2 1,1-5-1,-2-5 0,2-3 0,0-4 1,2-3-180,2-3 1,1-4 0,-3-6 0,-1-6-1,1-2 1,0-5 0,-3-5 0,-2-5 105,0-4 0,-2-4 0,3-10 1,-2-5-1,-6-3 0,-4-4 0,-1-3 1,-3-2-69,-2-3 1,-2-3 0,0-9 0,-3-1-1,-5 2 1,-3 0 0,-1 0 0,-2 0 446,0-1 1,-3 0 0,-6-2 0,-2-1 0,-2 4-1,-2 0 1,-3 3 0,-2 0-63,-2 1 0,-4 2 1,-6 4-1,-6 3 0,-6 13 1,-6 4-1,-2 5 1,-4 5-566,-2 5 1,-5 6-1,-9 8 1,-3 8-1,-4 6 1,-2 6 355,-6 6 0,0 5 0,-2 1 0,-2 5 0,-9 7 0,0 3 0,1-1 0</inkml:trace>
  <inkml:trace contextRef="#ctx0" brushRef="#br0">8349 6806 8311,'-63'-30'-180,"0"4"-70,1 5 1,9 5-1,2 6 1,-1 5 0,0 5-1,-4 5 7,0 5 0,-2 11 603,-5 5 1,2 9-1,3 6 1,6 2-1,5 8 209,5 3 0,11 14 1,11 9-1,8 3-405,7 8 0,7-38 0,3 1 1,3 3-1,3 0-105,5 2 0,3 0 0,3-2 1,3 0-1,7 4 0,3-1 1,-1-1-1,3-2 0,2 0 1,3-3-167,-1 0 0,3-2 0,3-4 1,2-1-1,4-2 0,1-2 1,1-2-1,2-3-96,0-1 1,1-5 0,-1-6 0,-1-6 0,-2-4 0,-1-5 0,-2-4 0,-1-4 110,-1-5 0,-2-4 0,0-8 0,-3-6 0,-5-10 0,-3-6 1,0-2-1,-3-4 48,-3-2 0,-3-5 0,-1-14 0,-3-4 0,-1-5 1,-4 0-1,-1-3 0,-4 0 72,-3 0 0,-3-1 1,-2-2-1,-4 1 1,-5 4-1,-5 0 1,-2 2-1,-4 2 341,-2 0 0,-4 2 1,-4 3-1,-4 3 0,-2 12 1,-3 3-1,-2 4 0,-3 3 133,-1 4 1,-2 6-503,-6 8 0,-2 4 0,3-1 0,0 4 0,-5 5 0,-1 3 0,2 0 0,0 0 0</inkml:trace>
  <inkml:trace contextRef="#ctx0" brushRef="#br0">27531 3505 8573,'-9'-21'-6,"-5"0"112,-5 2 1,-2 8 100,5 6 1,2 14-1,2 12 1,3 16-1,2 13 33,4 13 0,1 7 0,2 9 0,0-3-32,0-2 0,-2 6 1,-1-5-1,-4-1-528,-2-3 1,-3-10-1,-7-8 1,-4-6-137,-1-5 1,-4-4 0,-7-8 0,0-4-74,5-5 0,-1-11 0,4-4 529,-2-5 0,-3-22 0,1-5 0</inkml:trace>
  <inkml:trace contextRef="#ctx0" brushRef="#br0">26886 4134 8350,'-17'-25'-105,"-4"4"0,3 11 1,-3 6-1,4 10 921,1 9 0,2 22 0,4 17 0,4 9-336,5 5 1,2 12 0,6-1 0,7 1-350,6 1 0,8-11 1,-2-8-1,4-11-192,1-12 0,13-12 1,3-16-1,3-8 67,5-6 0,6-25 0,12-16 1,-34 18-1,1-2-15,2-4 0,1 0 0,4 0 1,1 1-1,-3-5 0,1 0 1,0 0-1,0 1-517,-1-2 1,-1 0-1,4 0 1,0 1-1,-6 3 1,-2 1 525,3-2 0,0 0 0,2 2 0,-1-1 0,-3 0 0,0-2 0,0 3 0,0 0 0,1 0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F922B-3E38-0142-831C-68A035823770}" type="datetimeFigureOut">
              <a:rPr kumimoji="1" lang="zh-CN" altLang="en-US" smtClean="0"/>
              <a:t>2020/6/11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64726-2479-4148-9BDB-33857448B90C}" type="slidenum">
              <a:rPr kumimoji="1" lang="zh-CN" altLang="en-US" smtClean="0"/>
              <a:t>‹#›</a:t>
            </a:fld>
            <a:endParaRPr kumimoji="1" lang="zh-CN" altLang="en-US"/>
          </a:p>
        </p:txBody>
      </p:sp>
    </p:spTree>
    <p:extLst>
      <p:ext uri="{BB962C8B-B14F-4D97-AF65-F5344CB8AC3E}">
        <p14:creationId xmlns:p14="http://schemas.microsoft.com/office/powerpoint/2010/main" val="296023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F264726-2479-4148-9BDB-33857448B90C}" type="slidenum">
              <a:rPr kumimoji="1" lang="zh-CN" altLang="en-US" smtClean="0"/>
              <a:t>21</a:t>
            </a:fld>
            <a:endParaRPr kumimoji="1" lang="zh-CN" altLang="en-US"/>
          </a:p>
        </p:txBody>
      </p:sp>
    </p:spTree>
    <p:extLst>
      <p:ext uri="{BB962C8B-B14F-4D97-AF65-F5344CB8AC3E}">
        <p14:creationId xmlns:p14="http://schemas.microsoft.com/office/powerpoint/2010/main" val="1511739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14AD0A0-B39B-EB45-8CA8-F11F474C7358}"/>
              </a:ext>
            </a:extLst>
          </p:cNvPr>
          <p:cNvSpPr/>
          <p:nvPr userDrawn="1"/>
        </p:nvSpPr>
        <p:spPr>
          <a:xfrm>
            <a:off x="0" y="4295996"/>
            <a:ext cx="12191663" cy="25620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p>
        </p:txBody>
      </p:sp>
      <p:sp>
        <p:nvSpPr>
          <p:cNvPr id="2" name="标题 1">
            <a:extLst>
              <a:ext uri="{FF2B5EF4-FFF2-40B4-BE49-F238E27FC236}">
                <a16:creationId xmlns:a16="http://schemas.microsoft.com/office/drawing/2014/main" id="{ECCF66CB-579D-D14E-959C-73951B3A830C}"/>
              </a:ext>
            </a:extLst>
          </p:cNvPr>
          <p:cNvSpPr>
            <a:spLocks noGrp="1"/>
          </p:cNvSpPr>
          <p:nvPr>
            <p:ph type="ctrTitle"/>
          </p:nvPr>
        </p:nvSpPr>
        <p:spPr>
          <a:xfrm>
            <a:off x="2459149" y="1322595"/>
            <a:ext cx="7273702" cy="933588"/>
          </a:xfrm>
        </p:spPr>
        <p:txBody>
          <a:bodyPr anchor="b"/>
          <a:lstStyle>
            <a:lvl1pPr algn="ctr">
              <a:defRPr sz="6000" b="1" i="0">
                <a:solidFill>
                  <a:schemeClr val="accent1"/>
                </a:solidFill>
                <a:latin typeface="DengXian" panose="02010600030101010101" pitchFamily="2" charset="-122"/>
                <a:ea typeface="DengXian" panose="02010600030101010101" pitchFamily="2" charset="-122"/>
              </a:defRPr>
            </a:lvl1pPr>
          </a:lstStyle>
          <a:p>
            <a:endParaRPr kumimoji="1" lang="zh-CN" altLang="en-US" dirty="0"/>
          </a:p>
        </p:txBody>
      </p:sp>
      <p:sp>
        <p:nvSpPr>
          <p:cNvPr id="3" name="副标题 2">
            <a:extLst>
              <a:ext uri="{FF2B5EF4-FFF2-40B4-BE49-F238E27FC236}">
                <a16:creationId xmlns:a16="http://schemas.microsoft.com/office/drawing/2014/main" id="{9C7C3C3F-0E11-BB42-A8FE-10A54DF219A9}"/>
              </a:ext>
            </a:extLst>
          </p:cNvPr>
          <p:cNvSpPr>
            <a:spLocks noGrp="1"/>
          </p:cNvSpPr>
          <p:nvPr>
            <p:ph type="subTitle" idx="1"/>
          </p:nvPr>
        </p:nvSpPr>
        <p:spPr>
          <a:xfrm>
            <a:off x="2419224" y="2519977"/>
            <a:ext cx="7273702" cy="403181"/>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20608D90-3E74-6245-8802-8291CA37A614}"/>
              </a:ext>
            </a:extLst>
          </p:cNvPr>
          <p:cNvSpPr>
            <a:spLocks noGrp="1"/>
          </p:cNvSpPr>
          <p:nvPr>
            <p:ph type="dt" sz="half" idx="10"/>
          </p:nvPr>
        </p:nvSpPr>
        <p:spPr/>
        <p:txBody>
          <a:bodyPr/>
          <a:lstStyle/>
          <a:p>
            <a:fld id="{E1F4CBBD-D900-1345-BA9B-B4B5DB8E6E4E}" type="datetimeFigureOut">
              <a:rPr kumimoji="1" lang="zh-CN" altLang="en-US" smtClean="0"/>
              <a:t>2020/6/11</a:t>
            </a:fld>
            <a:endParaRPr kumimoji="1" lang="zh-CN" altLang="en-US"/>
          </a:p>
        </p:txBody>
      </p:sp>
      <p:sp>
        <p:nvSpPr>
          <p:cNvPr id="5" name="页脚占位符 4">
            <a:extLst>
              <a:ext uri="{FF2B5EF4-FFF2-40B4-BE49-F238E27FC236}">
                <a16:creationId xmlns:a16="http://schemas.microsoft.com/office/drawing/2014/main" id="{B5F34F7F-26A5-0443-BD5D-3E2E4906CDB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FA087E8-7E0B-4546-9D16-DFDB7D7D871E}"/>
              </a:ext>
            </a:extLst>
          </p:cNvPr>
          <p:cNvSpPr>
            <a:spLocks noGrp="1"/>
          </p:cNvSpPr>
          <p:nvPr>
            <p:ph type="sldNum" sz="quarter" idx="12"/>
          </p:nvPr>
        </p:nvSpPr>
        <p:spPr/>
        <p:txBody>
          <a:bodyPr/>
          <a:lstStyle/>
          <a:p>
            <a:fld id="{F363700D-7743-C247-87EC-BF2D4DAB15B4}" type="slidenum">
              <a:rPr kumimoji="1" lang="zh-CN" altLang="en-US" smtClean="0"/>
              <a:t>‹#›</a:t>
            </a:fld>
            <a:endParaRPr kumimoji="1" lang="zh-CN" altLang="en-US"/>
          </a:p>
        </p:txBody>
      </p:sp>
      <p:grpSp>
        <p:nvGrpSpPr>
          <p:cNvPr id="8" name="组合 7">
            <a:extLst>
              <a:ext uri="{FF2B5EF4-FFF2-40B4-BE49-F238E27FC236}">
                <a16:creationId xmlns:a16="http://schemas.microsoft.com/office/drawing/2014/main" id="{82BFD055-0B72-4647-BF57-97DCBDD6570B}"/>
              </a:ext>
            </a:extLst>
          </p:cNvPr>
          <p:cNvGrpSpPr/>
          <p:nvPr userDrawn="1"/>
        </p:nvGrpSpPr>
        <p:grpSpPr>
          <a:xfrm>
            <a:off x="4989633" y="4690172"/>
            <a:ext cx="2132884" cy="1543262"/>
            <a:chOff x="4989632" y="4690172"/>
            <a:chExt cx="2132884" cy="1543262"/>
          </a:xfrm>
        </p:grpSpPr>
        <p:pic>
          <p:nvPicPr>
            <p:cNvPr id="9" name="图片 8">
              <a:extLst>
                <a:ext uri="{FF2B5EF4-FFF2-40B4-BE49-F238E27FC236}">
                  <a16:creationId xmlns:a16="http://schemas.microsoft.com/office/drawing/2014/main" id="{00966E61-4B52-C147-A486-5ABCC6EEE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759" y="4690172"/>
              <a:ext cx="1586481" cy="1252485"/>
            </a:xfrm>
            <a:prstGeom prst="rect">
              <a:avLst/>
            </a:prstGeom>
          </p:spPr>
        </p:pic>
        <p:sp>
          <p:nvSpPr>
            <p:cNvPr id="10" name="标题 3">
              <a:extLst>
                <a:ext uri="{FF2B5EF4-FFF2-40B4-BE49-F238E27FC236}">
                  <a16:creationId xmlns:a16="http://schemas.microsoft.com/office/drawing/2014/main" id="{DAFC1773-E1EE-8645-8EC2-CB04F148C132}"/>
                </a:ext>
              </a:extLst>
            </p:cNvPr>
            <p:cNvSpPr txBox="1"/>
            <p:nvPr/>
          </p:nvSpPr>
          <p:spPr>
            <a:xfrm>
              <a:off x="4989632" y="5651880"/>
              <a:ext cx="2132884" cy="581554"/>
            </a:xfrm>
            <a:prstGeom prst="rect">
              <a:avLst/>
            </a:prstGeom>
          </p:spPr>
          <p:txBody>
            <a:bodyPr vert="horz" lIns="91440" tIns="45720" rIns="91440" bIns="45720" rtlCol="0" anchor="ctr">
              <a:normAutofit/>
            </a:bodyPr>
            <a:lstStyle>
              <a:lvl1pPr algn="r" defTabSz="913765"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zh-CN" altLang="en-US" sz="1800" dirty="0">
                  <a:solidFill>
                    <a:schemeClr val="bg1">
                      <a:lumMod val="95000"/>
                    </a:schemeClr>
                  </a:solidFill>
                  <a:latin typeface="微软雅黑" pitchFamily="34" charset="-122"/>
                  <a:ea typeface="微软雅黑" pitchFamily="34" charset="-122"/>
                </a:rPr>
                <a:t>图灵社区</a:t>
              </a:r>
            </a:p>
          </p:txBody>
        </p:sp>
      </p:grpSp>
      <p:sp>
        <p:nvSpPr>
          <p:cNvPr id="11" name="矩形 10">
            <a:extLst>
              <a:ext uri="{FF2B5EF4-FFF2-40B4-BE49-F238E27FC236}">
                <a16:creationId xmlns:a16="http://schemas.microsoft.com/office/drawing/2014/main" id="{71B2030F-C692-3B4A-AFCC-C6FC78764ACA}"/>
              </a:ext>
            </a:extLst>
          </p:cNvPr>
          <p:cNvSpPr/>
          <p:nvPr userDrawn="1"/>
        </p:nvSpPr>
        <p:spPr>
          <a:xfrm>
            <a:off x="2459150" y="952675"/>
            <a:ext cx="7273701" cy="22342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solidFill>
                <a:schemeClr val="bg1">
                  <a:lumMod val="65000"/>
                </a:schemeClr>
              </a:solidFill>
            </a:endParaRPr>
          </a:p>
        </p:txBody>
      </p:sp>
    </p:spTree>
    <p:extLst>
      <p:ext uri="{BB962C8B-B14F-4D97-AF65-F5344CB8AC3E}">
        <p14:creationId xmlns:p14="http://schemas.microsoft.com/office/powerpoint/2010/main" val="34279404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F6A96FC-37D9-914E-A839-8ED3ED5D5FAB}"/>
              </a:ext>
            </a:extLst>
          </p:cNvPr>
          <p:cNvSpPr/>
          <p:nvPr userDrawn="1"/>
        </p:nvSpPr>
        <p:spPr>
          <a:xfrm>
            <a:off x="0" y="0"/>
            <a:ext cx="12192000" cy="3849957"/>
          </a:xfrm>
          <a:prstGeom prst="rect">
            <a:avLst/>
          </a:prstGeom>
          <a:solidFill>
            <a:schemeClr val="accent1">
              <a:lumMod val="75000"/>
              <a:alpha val="77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矩形 6">
            <a:extLst>
              <a:ext uri="{FF2B5EF4-FFF2-40B4-BE49-F238E27FC236}">
                <a16:creationId xmlns:a16="http://schemas.microsoft.com/office/drawing/2014/main" id="{A65D3EA5-B36D-C146-A2B0-6E5DFD7AC069}"/>
              </a:ext>
            </a:extLst>
          </p:cNvPr>
          <p:cNvSpPr/>
          <p:nvPr userDrawn="1"/>
        </p:nvSpPr>
        <p:spPr>
          <a:xfrm>
            <a:off x="466725" y="466725"/>
            <a:ext cx="11258550" cy="5934075"/>
          </a:xfrm>
          <a:prstGeom prst="rect">
            <a:avLst/>
          </a:prstGeom>
          <a:solidFill>
            <a:schemeClr val="bg1"/>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日期占位符 2">
            <a:extLst>
              <a:ext uri="{FF2B5EF4-FFF2-40B4-BE49-F238E27FC236}">
                <a16:creationId xmlns:a16="http://schemas.microsoft.com/office/drawing/2014/main" id="{AB42D7EB-82E1-4F45-856B-009722036C0C}"/>
              </a:ext>
            </a:extLst>
          </p:cNvPr>
          <p:cNvSpPr>
            <a:spLocks noGrp="1"/>
          </p:cNvSpPr>
          <p:nvPr>
            <p:ph type="dt" sz="half" idx="10"/>
          </p:nvPr>
        </p:nvSpPr>
        <p:spPr/>
        <p:txBody>
          <a:bodyPr/>
          <a:lstStyle/>
          <a:p>
            <a:fld id="{E1F4CBBD-D900-1345-BA9B-B4B5DB8E6E4E}" type="datetimeFigureOut">
              <a:rPr kumimoji="1" lang="zh-CN" altLang="en-US" smtClean="0"/>
              <a:t>2020/6/11</a:t>
            </a:fld>
            <a:endParaRPr kumimoji="1" lang="zh-CN" altLang="en-US"/>
          </a:p>
        </p:txBody>
      </p:sp>
      <p:sp>
        <p:nvSpPr>
          <p:cNvPr id="4" name="页脚占位符 3">
            <a:extLst>
              <a:ext uri="{FF2B5EF4-FFF2-40B4-BE49-F238E27FC236}">
                <a16:creationId xmlns:a16="http://schemas.microsoft.com/office/drawing/2014/main" id="{1A746140-45BF-FD42-BFFF-DF69CE31803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059F5FA-DD1D-EA4B-AB84-9AC43A31486A}"/>
              </a:ext>
            </a:extLst>
          </p:cNvPr>
          <p:cNvSpPr>
            <a:spLocks noGrp="1"/>
          </p:cNvSpPr>
          <p:nvPr>
            <p:ph type="sldNum" sz="quarter" idx="12"/>
          </p:nvPr>
        </p:nvSpPr>
        <p:spPr/>
        <p:txBody>
          <a:bodyPr/>
          <a:lstStyle/>
          <a:p>
            <a:fld id="{F363700D-7743-C247-87EC-BF2D4DAB15B4}"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2517D12F-CAEB-444F-8746-F875946D7B8A}"/>
              </a:ext>
            </a:extLst>
          </p:cNvPr>
          <p:cNvSpPr>
            <a:spLocks noGrp="1"/>
          </p:cNvSpPr>
          <p:nvPr>
            <p:ph type="title"/>
          </p:nvPr>
        </p:nvSpPr>
        <p:spPr>
          <a:xfrm>
            <a:off x="838200" y="466725"/>
            <a:ext cx="10515600" cy="1325563"/>
          </a:xfrm>
        </p:spPr>
        <p:txBody>
          <a:bodyPr/>
          <a:lstStyle>
            <a:lvl1pPr algn="ctr">
              <a:defRPr b="1" i="0">
                <a:solidFill>
                  <a:srgbClr val="E59C43"/>
                </a:solidFill>
                <a:latin typeface="DengXian" panose="02010600030101010101" pitchFamily="2" charset="-122"/>
                <a:ea typeface="DengXian" panose="02010600030101010101" pitchFamily="2" charset="-122"/>
              </a:defRPr>
            </a:lvl1pPr>
          </a:lstStyle>
          <a:p>
            <a:r>
              <a:rPr kumimoji="1" lang="zh-CN" altLang="en-US" dirty="0"/>
              <a:t>单击此处编辑母版标题样式</a:t>
            </a:r>
          </a:p>
        </p:txBody>
      </p:sp>
    </p:spTree>
    <p:extLst>
      <p:ext uri="{BB962C8B-B14F-4D97-AF65-F5344CB8AC3E}">
        <p14:creationId xmlns:p14="http://schemas.microsoft.com/office/powerpoint/2010/main" val="15674868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597F1A9-B170-7B46-8B4D-E709D24B1D57}"/>
              </a:ext>
            </a:extLst>
          </p:cNvPr>
          <p:cNvSpPr/>
          <p:nvPr userDrawn="1"/>
        </p:nvSpPr>
        <p:spPr>
          <a:xfrm>
            <a:off x="0" y="0"/>
            <a:ext cx="12192000" cy="3849957"/>
          </a:xfrm>
          <a:prstGeom prst="rect">
            <a:avLst/>
          </a:prstGeom>
          <a:solidFill>
            <a:schemeClr val="accent1">
              <a:lumMod val="75000"/>
              <a:alpha val="77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矩形 5">
            <a:extLst>
              <a:ext uri="{FF2B5EF4-FFF2-40B4-BE49-F238E27FC236}">
                <a16:creationId xmlns:a16="http://schemas.microsoft.com/office/drawing/2014/main" id="{95AFB885-5707-134A-916F-7293F9962CC0}"/>
              </a:ext>
            </a:extLst>
          </p:cNvPr>
          <p:cNvSpPr/>
          <p:nvPr userDrawn="1"/>
        </p:nvSpPr>
        <p:spPr>
          <a:xfrm>
            <a:off x="466725" y="466725"/>
            <a:ext cx="11258550" cy="5934075"/>
          </a:xfrm>
          <a:prstGeom prst="rect">
            <a:avLst/>
          </a:prstGeom>
          <a:solidFill>
            <a:schemeClr val="bg1"/>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 name="日期占位符 1">
            <a:extLst>
              <a:ext uri="{FF2B5EF4-FFF2-40B4-BE49-F238E27FC236}">
                <a16:creationId xmlns:a16="http://schemas.microsoft.com/office/drawing/2014/main" id="{68436D1C-47DD-1E49-A91D-767D697C66D9}"/>
              </a:ext>
            </a:extLst>
          </p:cNvPr>
          <p:cNvSpPr>
            <a:spLocks noGrp="1"/>
          </p:cNvSpPr>
          <p:nvPr>
            <p:ph type="dt" sz="half" idx="10"/>
          </p:nvPr>
        </p:nvSpPr>
        <p:spPr/>
        <p:txBody>
          <a:bodyPr/>
          <a:lstStyle/>
          <a:p>
            <a:fld id="{E1F4CBBD-D900-1345-BA9B-B4B5DB8E6E4E}" type="datetimeFigureOut">
              <a:rPr kumimoji="1" lang="zh-CN" altLang="en-US" smtClean="0"/>
              <a:t>2020/6/11</a:t>
            </a:fld>
            <a:endParaRPr kumimoji="1" lang="zh-CN" altLang="en-US"/>
          </a:p>
        </p:txBody>
      </p:sp>
      <p:sp>
        <p:nvSpPr>
          <p:cNvPr id="3" name="页脚占位符 2">
            <a:extLst>
              <a:ext uri="{FF2B5EF4-FFF2-40B4-BE49-F238E27FC236}">
                <a16:creationId xmlns:a16="http://schemas.microsoft.com/office/drawing/2014/main" id="{21D2D5C5-491B-4A4A-B755-FBC1CA9CC1C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15C3510-3513-F54C-A925-7CE8017405EB}"/>
              </a:ext>
            </a:extLst>
          </p:cNvPr>
          <p:cNvSpPr>
            <a:spLocks noGrp="1"/>
          </p:cNvSpPr>
          <p:nvPr>
            <p:ph type="sldNum" sz="quarter" idx="12"/>
          </p:nvPr>
        </p:nvSpPr>
        <p:spPr/>
        <p:txBody>
          <a:bodyPr/>
          <a:lstStyle/>
          <a:p>
            <a:fld id="{F363700D-7743-C247-87EC-BF2D4DAB15B4}" type="slidenum">
              <a:rPr kumimoji="1" lang="zh-CN" altLang="en-US" smtClean="0"/>
              <a:t>‹#›</a:t>
            </a:fld>
            <a:endParaRPr kumimoji="1" lang="zh-CN" altLang="en-US"/>
          </a:p>
        </p:txBody>
      </p:sp>
    </p:spTree>
    <p:extLst>
      <p:ext uri="{BB962C8B-B14F-4D97-AF65-F5344CB8AC3E}">
        <p14:creationId xmlns:p14="http://schemas.microsoft.com/office/powerpoint/2010/main" val="6512516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41F400-3C83-D94E-AD78-D5291CA34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D571676-8182-8543-B4CB-81905B426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65E22F2-DBE0-8A45-8068-5E7656FCF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F4CBBD-D900-1345-BA9B-B4B5DB8E6E4E}" type="datetimeFigureOut">
              <a:rPr kumimoji="1" lang="zh-CN" altLang="en-US" smtClean="0"/>
              <a:t>2020/6/11</a:t>
            </a:fld>
            <a:endParaRPr kumimoji="1" lang="zh-CN" altLang="en-US"/>
          </a:p>
        </p:txBody>
      </p:sp>
      <p:sp>
        <p:nvSpPr>
          <p:cNvPr id="5" name="页脚占位符 4">
            <a:extLst>
              <a:ext uri="{FF2B5EF4-FFF2-40B4-BE49-F238E27FC236}">
                <a16:creationId xmlns:a16="http://schemas.microsoft.com/office/drawing/2014/main" id="{3BE31FA5-429E-934E-85BF-C6726F0D02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90AD19A-D82C-C346-9066-F524F5308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63700D-7743-C247-87EC-BF2D4DAB15B4}" type="slidenum">
              <a:rPr kumimoji="1" lang="zh-CN" altLang="en-US" smtClean="0"/>
              <a:t>‹#›</a:t>
            </a:fld>
            <a:endParaRPr kumimoji="1" lang="zh-CN" altLang="en-US"/>
          </a:p>
        </p:txBody>
      </p:sp>
    </p:spTree>
    <p:extLst>
      <p:ext uri="{BB962C8B-B14F-4D97-AF65-F5344CB8AC3E}">
        <p14:creationId xmlns:p14="http://schemas.microsoft.com/office/powerpoint/2010/main" val="2673437188"/>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space.bilibili.com/456606920/channel/detail?cid=104450" TargetMode="Externa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14.xml"/></Relationships>
</file>

<file path=ppt/slides/_rels/slide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17.xml"/></Relationships>
</file>

<file path=ppt/slides/_rels/slide2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25.xml"/></Relationships>
</file>

<file path=ppt/slides/_rels/slide33.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63.tif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65.tiff"/><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73.tiff"/><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79.tiff"/><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customXml" Target="../ink/ink40.xml"/></Relationships>
</file>

<file path=ppt/slides/_rels/slide51.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91.tiff"/><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93.tiff"/><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hyperlink" Target="https://www.coursera.org/learn/crypto"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552D3-C0AB-1049-BF60-4A7B8284D003}"/>
              </a:ext>
            </a:extLst>
          </p:cNvPr>
          <p:cNvSpPr>
            <a:spLocks noGrp="1"/>
          </p:cNvSpPr>
          <p:nvPr>
            <p:ph type="ctrTitle"/>
          </p:nvPr>
        </p:nvSpPr>
        <p:spPr/>
        <p:txBody>
          <a:bodyPr>
            <a:normAutofit/>
          </a:bodyPr>
          <a:lstStyle/>
          <a:p>
            <a:r>
              <a:rPr kumimoji="1" lang="zh-CN" altLang="en-US" dirty="0"/>
              <a:t>有趣</a:t>
            </a:r>
            <a:r>
              <a:rPr kumimoji="1" lang="en-US" altLang="zh-CN" dirty="0"/>
              <a:t>&amp;</a:t>
            </a:r>
            <a:r>
              <a:rPr kumimoji="1" lang="zh-CN" altLang="en-US" dirty="0"/>
              <a:t>有用的密码学</a:t>
            </a:r>
          </a:p>
        </p:txBody>
      </p:sp>
      <p:sp>
        <p:nvSpPr>
          <p:cNvPr id="3" name="副标题 2">
            <a:extLst>
              <a:ext uri="{FF2B5EF4-FFF2-40B4-BE49-F238E27FC236}">
                <a16:creationId xmlns:a16="http://schemas.microsoft.com/office/drawing/2014/main" id="{B3E6D3B8-1DB0-CB47-A4DA-A832FD21F058}"/>
              </a:ext>
            </a:extLst>
          </p:cNvPr>
          <p:cNvSpPr>
            <a:spLocks noGrp="1"/>
          </p:cNvSpPr>
          <p:nvPr>
            <p:ph type="subTitle" idx="1"/>
          </p:nvPr>
        </p:nvSpPr>
        <p:spPr/>
        <p:txBody>
          <a:bodyPr>
            <a:normAutofit lnSpcReduction="10000"/>
          </a:bodyPr>
          <a:lstStyle/>
          <a:p>
            <a:r>
              <a:rPr kumimoji="1" lang="zh-CN" altLang="en-US" dirty="0"/>
              <a:t>来自一名热爱学习的译者的分享</a:t>
            </a:r>
          </a:p>
        </p:txBody>
      </p:sp>
      <p:sp>
        <p:nvSpPr>
          <p:cNvPr id="6" name="文本框 1">
            <a:extLst>
              <a:ext uri="{FF2B5EF4-FFF2-40B4-BE49-F238E27FC236}">
                <a16:creationId xmlns:a16="http://schemas.microsoft.com/office/drawing/2014/main" id="{D0FD2CF2-484B-1E4E-AC91-67E2D46707E3}"/>
              </a:ext>
            </a:extLst>
          </p:cNvPr>
          <p:cNvSpPr txBox="1"/>
          <p:nvPr/>
        </p:nvSpPr>
        <p:spPr>
          <a:xfrm>
            <a:off x="4337012" y="3534733"/>
            <a:ext cx="3517975" cy="400110"/>
          </a:xfrm>
          <a:prstGeom prst="rect">
            <a:avLst/>
          </a:prstGeom>
          <a:noFill/>
        </p:spPr>
        <p:txBody>
          <a:bodyPr wrap="square" rtlCol="0">
            <a:spAutoFit/>
          </a:bodyPr>
          <a:lstStyle/>
          <a:p>
            <a:pPr algn="ctr"/>
            <a:r>
              <a:rPr lang="zh-CN" altLang="en-US" sz="2000" dirty="0">
                <a:latin typeface="+mn-ea"/>
              </a:rPr>
              <a:t>分享讲师：周自恒</a:t>
            </a:r>
          </a:p>
        </p:txBody>
      </p:sp>
    </p:spTree>
    <p:extLst>
      <p:ext uri="{BB962C8B-B14F-4D97-AF65-F5344CB8AC3E}">
        <p14:creationId xmlns:p14="http://schemas.microsoft.com/office/powerpoint/2010/main" val="25233970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7503C4-68F7-4F40-82D7-39DF9EE291EB}"/>
              </a:ext>
            </a:extLst>
          </p:cNvPr>
          <p:cNvSpPr>
            <a:spLocks noGrp="1"/>
          </p:cNvSpPr>
          <p:nvPr>
            <p:ph type="title"/>
          </p:nvPr>
        </p:nvSpPr>
        <p:spPr/>
        <p:txBody>
          <a:bodyPr/>
          <a:lstStyle/>
          <a:p>
            <a:r>
              <a:rPr kumimoji="1" lang="zh-CN" altLang="en-US" dirty="0"/>
              <a:t>频率分析攻击</a:t>
            </a:r>
          </a:p>
        </p:txBody>
      </p:sp>
      <p:pic>
        <p:nvPicPr>
          <p:cNvPr id="3" name="图片 2">
            <a:extLst>
              <a:ext uri="{FF2B5EF4-FFF2-40B4-BE49-F238E27FC236}">
                <a16:creationId xmlns:a16="http://schemas.microsoft.com/office/drawing/2014/main" id="{E82AE6F7-EAC9-114C-B098-15E9CB4B87BE}"/>
              </a:ext>
            </a:extLst>
          </p:cNvPr>
          <p:cNvPicPr>
            <a:picLocks noChangeAspect="1"/>
          </p:cNvPicPr>
          <p:nvPr/>
        </p:nvPicPr>
        <p:blipFill>
          <a:blip r:embed="rId2"/>
          <a:stretch>
            <a:fillRect/>
          </a:stretch>
        </p:blipFill>
        <p:spPr>
          <a:xfrm>
            <a:off x="3350150" y="1792288"/>
            <a:ext cx="5491700" cy="441297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0365E38D-B190-F24A-B01B-0C8A1FE6719C}"/>
                  </a:ext>
                </a:extLst>
              </p14:cNvPr>
              <p14:cNvContentPartPr/>
              <p14:nvPr/>
            </p14:nvContentPartPr>
            <p14:xfrm>
              <a:off x="2875680" y="1656000"/>
              <a:ext cx="6449040" cy="3173040"/>
            </p14:xfrm>
          </p:contentPart>
        </mc:Choice>
        <mc:Fallback>
          <p:pic>
            <p:nvPicPr>
              <p:cNvPr id="4" name="墨迹 3">
                <a:extLst>
                  <a:ext uri="{FF2B5EF4-FFF2-40B4-BE49-F238E27FC236}">
                    <a16:creationId xmlns:a16="http://schemas.microsoft.com/office/drawing/2014/main" id="{0365E38D-B190-F24A-B01B-0C8A1FE6719C}"/>
                  </a:ext>
                </a:extLst>
              </p:cNvPr>
              <p:cNvPicPr/>
              <p:nvPr/>
            </p:nvPicPr>
            <p:blipFill>
              <a:blip r:embed="rId4"/>
              <a:stretch>
                <a:fillRect/>
              </a:stretch>
            </p:blipFill>
            <p:spPr>
              <a:xfrm>
                <a:off x="2866320" y="1646640"/>
                <a:ext cx="6467760" cy="3191760"/>
              </a:xfrm>
              <a:prstGeom prst="rect">
                <a:avLst/>
              </a:prstGeom>
            </p:spPr>
          </p:pic>
        </mc:Fallback>
      </mc:AlternateContent>
    </p:spTree>
    <p:extLst>
      <p:ext uri="{BB962C8B-B14F-4D97-AF65-F5344CB8AC3E}">
        <p14:creationId xmlns:p14="http://schemas.microsoft.com/office/powerpoint/2010/main" val="17118415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75A26-EEF6-6E43-9C94-0CBCD8BCFB19}"/>
              </a:ext>
            </a:extLst>
          </p:cNvPr>
          <p:cNvSpPr>
            <a:spLocks noGrp="1"/>
          </p:cNvSpPr>
          <p:nvPr>
            <p:ph type="title"/>
          </p:nvPr>
        </p:nvSpPr>
        <p:spPr/>
        <p:txBody>
          <a:bodyPr/>
          <a:lstStyle/>
          <a:p>
            <a:r>
              <a:rPr kumimoji="1" lang="zh-CN" altLang="en-US" dirty="0"/>
              <a:t>多表替换密码</a:t>
            </a:r>
          </a:p>
        </p:txBody>
      </p:sp>
      <p:pic>
        <p:nvPicPr>
          <p:cNvPr id="3" name="图片 2">
            <a:extLst>
              <a:ext uri="{FF2B5EF4-FFF2-40B4-BE49-F238E27FC236}">
                <a16:creationId xmlns:a16="http://schemas.microsoft.com/office/drawing/2014/main" id="{CD42B1B0-72E5-8641-9202-8BE079B6E8A1}"/>
              </a:ext>
            </a:extLst>
          </p:cNvPr>
          <p:cNvPicPr>
            <a:picLocks noChangeAspect="1"/>
          </p:cNvPicPr>
          <p:nvPr/>
        </p:nvPicPr>
        <p:blipFill>
          <a:blip r:embed="rId2"/>
          <a:stretch>
            <a:fillRect/>
          </a:stretch>
        </p:blipFill>
        <p:spPr>
          <a:xfrm>
            <a:off x="1822174" y="1719470"/>
            <a:ext cx="4273826" cy="4273826"/>
          </a:xfrm>
          <a:prstGeom prst="rect">
            <a:avLst/>
          </a:prstGeom>
        </p:spPr>
      </p:pic>
      <p:sp>
        <p:nvSpPr>
          <p:cNvPr id="4" name="文本框 3">
            <a:extLst>
              <a:ext uri="{FF2B5EF4-FFF2-40B4-BE49-F238E27FC236}">
                <a16:creationId xmlns:a16="http://schemas.microsoft.com/office/drawing/2014/main" id="{9337A8F0-FCFB-D84F-A645-350FED6288E7}"/>
              </a:ext>
            </a:extLst>
          </p:cNvPr>
          <p:cNvSpPr txBox="1"/>
          <p:nvPr/>
        </p:nvSpPr>
        <p:spPr>
          <a:xfrm>
            <a:off x="6881191" y="4432852"/>
            <a:ext cx="4472609" cy="369332"/>
          </a:xfrm>
          <a:prstGeom prst="rect">
            <a:avLst/>
          </a:prstGeom>
          <a:noFill/>
        </p:spPr>
        <p:txBody>
          <a:bodyPr wrap="square" rtlCol="0">
            <a:spAutoFit/>
          </a:bodyPr>
          <a:lstStyle/>
          <a:p>
            <a:r>
              <a:rPr kumimoji="1" lang="zh-CN" altLang="en" dirty="0">
                <a:latin typeface="Menlo" panose="020B0609030804020204" pitchFamily="49" charset="0"/>
                <a:ea typeface="Menlo" panose="020B0609030804020204" pitchFamily="49" charset="0"/>
                <a:cs typeface="Menlo" panose="020B0609030804020204" pitchFamily="49" charset="0"/>
              </a:rPr>
              <a:t>密文</a:t>
            </a:r>
            <a:r>
              <a:rPr kumimoji="1" lang="zh-CN" altLang="en-US" dirty="0">
                <a:latin typeface="Menlo" panose="020B0609030804020204" pitchFamily="49" charset="0"/>
                <a:ea typeface="Menlo" panose="020B0609030804020204" pitchFamily="49" charset="0"/>
                <a:cs typeface="Menlo" panose="020B0609030804020204" pitchFamily="49" charset="0"/>
              </a:rPr>
              <a:t>：</a:t>
            </a:r>
            <a:r>
              <a:rPr kumimoji="1" lang="en" altLang="zh-CN" dirty="0">
                <a:latin typeface="Menlo" panose="020B0609030804020204" pitchFamily="49" charset="0"/>
                <a:ea typeface="Menlo" panose="020B0609030804020204" pitchFamily="49" charset="0"/>
                <a:cs typeface="Menlo" panose="020B0609030804020204" pitchFamily="49" charset="0"/>
              </a:rPr>
              <a:t>BFZSRIKSGBBMKUGPL</a:t>
            </a:r>
            <a:endParaRPr kumimoji="1" lang="zh-CN" altLang="en-US" dirty="0">
              <a:latin typeface="Menlo" panose="020B0609030804020204" pitchFamily="49" charset="0"/>
              <a:cs typeface="Menlo" panose="020B0609030804020204" pitchFamily="49" charset="0"/>
            </a:endParaRPr>
          </a:p>
        </p:txBody>
      </p:sp>
      <p:sp>
        <p:nvSpPr>
          <p:cNvPr id="5" name="文本框 4">
            <a:extLst>
              <a:ext uri="{FF2B5EF4-FFF2-40B4-BE49-F238E27FC236}">
                <a16:creationId xmlns:a16="http://schemas.microsoft.com/office/drawing/2014/main" id="{146E508D-C3DD-814E-AF84-D2EBCBF17E9D}"/>
              </a:ext>
            </a:extLst>
          </p:cNvPr>
          <p:cNvSpPr txBox="1"/>
          <p:nvPr/>
        </p:nvSpPr>
        <p:spPr>
          <a:xfrm>
            <a:off x="6881190" y="2838774"/>
            <a:ext cx="4472609" cy="646331"/>
          </a:xfrm>
          <a:prstGeom prst="rect">
            <a:avLst/>
          </a:prstGeom>
          <a:noFill/>
        </p:spPr>
        <p:txBody>
          <a:bodyPr wrap="square" rtlCol="0">
            <a:spAutoFit/>
          </a:bodyPr>
          <a:lstStyle/>
          <a:p>
            <a:r>
              <a:rPr kumimoji="1" lang="zh-CN" altLang="en" dirty="0">
                <a:latin typeface="Menlo" panose="020B0609030804020204" pitchFamily="49" charset="0"/>
                <a:ea typeface="Menlo" panose="020B0609030804020204" pitchFamily="49" charset="0"/>
                <a:cs typeface="Menlo" panose="020B0609030804020204" pitchFamily="49" charset="0"/>
              </a:rPr>
              <a:t>明文</a:t>
            </a:r>
            <a:r>
              <a:rPr kumimoji="1" lang="zh-CN" altLang="en-US" dirty="0">
                <a:latin typeface="Menlo" panose="020B0609030804020204" pitchFamily="49" charset="0"/>
                <a:ea typeface="Menlo" panose="020B0609030804020204" pitchFamily="49" charset="0"/>
                <a:cs typeface="Menlo" panose="020B0609030804020204" pitchFamily="49" charset="0"/>
              </a:rPr>
              <a:t>：</a:t>
            </a:r>
            <a:r>
              <a:rPr kumimoji="1" lang="en" altLang="zh-CN" dirty="0">
                <a:latin typeface="Menlo" panose="020B0609030804020204" pitchFamily="49" charset="0"/>
                <a:ea typeface="Menlo" panose="020B0609030804020204" pitchFamily="49" charset="0"/>
                <a:cs typeface="Menlo" panose="020B0609030804020204" pitchFamily="49" charset="0"/>
              </a:rPr>
              <a:t>ILIKECRYPTOGRAPHY</a:t>
            </a:r>
            <a:br>
              <a:rPr kumimoji="1" lang="en-US" altLang="zh-CN" dirty="0">
                <a:latin typeface="Menlo" panose="020B0609030804020204" pitchFamily="49" charset="0"/>
                <a:ea typeface="Menlo" panose="020B0609030804020204" pitchFamily="49" charset="0"/>
                <a:cs typeface="Menlo" panose="020B0609030804020204" pitchFamily="49" charset="0"/>
              </a:rPr>
            </a:br>
            <a:r>
              <a:rPr kumimoji="1" lang="zh-CN" altLang="en-US" dirty="0">
                <a:latin typeface="Menlo" panose="020B0609030804020204" pitchFamily="49" charset="0"/>
                <a:ea typeface="Menlo" panose="020B0609030804020204" pitchFamily="49" charset="0"/>
                <a:cs typeface="Menlo" panose="020B0609030804020204" pitchFamily="49" charset="0"/>
              </a:rPr>
              <a:t>索引：</a:t>
            </a:r>
            <a:r>
              <a:rPr kumimoji="1" lang="en-US" altLang="zh-CN" dirty="0">
                <a:latin typeface="Menlo" panose="020B0609030804020204" pitchFamily="49" charset="0"/>
                <a:ea typeface="Menlo" panose="020B0609030804020204" pitchFamily="49" charset="0"/>
                <a:cs typeface="Menlo" panose="020B0609030804020204" pitchFamily="49" charset="0"/>
              </a:rPr>
              <a:t>TURINGTURINGTURIN</a:t>
            </a:r>
            <a:endParaRPr kumimoji="1" lang="zh-CN" altLang="en-US" dirty="0">
              <a:latin typeface="Menlo" panose="020B0609030804020204" pitchFamily="49" charset="0"/>
              <a:cs typeface="Menlo" panose="020B0609030804020204" pitchFamily="49" charset="0"/>
            </a:endParaRPr>
          </a:p>
        </p:txBody>
      </p:sp>
      <p:sp>
        <p:nvSpPr>
          <p:cNvPr id="6" name="下箭头 5">
            <a:extLst>
              <a:ext uri="{FF2B5EF4-FFF2-40B4-BE49-F238E27FC236}">
                <a16:creationId xmlns:a16="http://schemas.microsoft.com/office/drawing/2014/main" id="{73108E4C-C7EC-4244-8612-D2CF7FC3F4C9}"/>
              </a:ext>
            </a:extLst>
          </p:cNvPr>
          <p:cNvSpPr/>
          <p:nvPr/>
        </p:nvSpPr>
        <p:spPr>
          <a:xfrm>
            <a:off x="8009283" y="3760196"/>
            <a:ext cx="1202634" cy="397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2342B03C-971E-0D47-9ADF-F58458384582}"/>
                  </a:ext>
                </a:extLst>
              </p14:cNvPr>
              <p14:cNvContentPartPr/>
              <p14:nvPr/>
            </p14:nvContentPartPr>
            <p14:xfrm>
              <a:off x="1517760" y="1482480"/>
              <a:ext cx="9486000" cy="4611960"/>
            </p14:xfrm>
          </p:contentPart>
        </mc:Choice>
        <mc:Fallback>
          <p:pic>
            <p:nvPicPr>
              <p:cNvPr id="7" name="墨迹 6">
                <a:extLst>
                  <a:ext uri="{FF2B5EF4-FFF2-40B4-BE49-F238E27FC236}">
                    <a16:creationId xmlns:a16="http://schemas.microsoft.com/office/drawing/2014/main" id="{2342B03C-971E-0D47-9ADF-F58458384582}"/>
                  </a:ext>
                </a:extLst>
              </p:cNvPr>
              <p:cNvPicPr/>
              <p:nvPr/>
            </p:nvPicPr>
            <p:blipFill>
              <a:blip r:embed="rId4"/>
              <a:stretch>
                <a:fillRect/>
              </a:stretch>
            </p:blipFill>
            <p:spPr>
              <a:xfrm>
                <a:off x="1508400" y="1473120"/>
                <a:ext cx="9504720" cy="4630680"/>
              </a:xfrm>
              <a:prstGeom prst="rect">
                <a:avLst/>
              </a:prstGeom>
            </p:spPr>
          </p:pic>
        </mc:Fallback>
      </mc:AlternateContent>
    </p:spTree>
    <p:extLst>
      <p:ext uri="{BB962C8B-B14F-4D97-AF65-F5344CB8AC3E}">
        <p14:creationId xmlns:p14="http://schemas.microsoft.com/office/powerpoint/2010/main" val="527765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F82C6-5077-2447-AEC4-55CD05C9A47D}"/>
              </a:ext>
            </a:extLst>
          </p:cNvPr>
          <p:cNvSpPr>
            <a:spLocks noGrp="1"/>
          </p:cNvSpPr>
          <p:nvPr>
            <p:ph type="title"/>
          </p:nvPr>
        </p:nvSpPr>
        <p:spPr/>
        <p:txBody>
          <a:bodyPr/>
          <a:lstStyle/>
          <a:p>
            <a:r>
              <a:rPr kumimoji="1" lang="zh-CN" altLang="en-US" dirty="0"/>
              <a:t>机械密码：</a:t>
            </a:r>
            <a:r>
              <a:rPr kumimoji="1" lang="en-US" altLang="zh-CN" dirty="0"/>
              <a:t>Enigma</a:t>
            </a:r>
            <a:endParaRPr kumimoji="1" lang="zh-CN" altLang="en-US" dirty="0"/>
          </a:p>
        </p:txBody>
      </p:sp>
      <p:pic>
        <p:nvPicPr>
          <p:cNvPr id="3" name="图片 2">
            <a:extLst>
              <a:ext uri="{FF2B5EF4-FFF2-40B4-BE49-F238E27FC236}">
                <a16:creationId xmlns:a16="http://schemas.microsoft.com/office/drawing/2014/main" id="{FBABB202-1378-294C-B2DA-C0D5A12E5359}"/>
              </a:ext>
            </a:extLst>
          </p:cNvPr>
          <p:cNvPicPr>
            <a:picLocks noChangeAspect="1"/>
          </p:cNvPicPr>
          <p:nvPr/>
        </p:nvPicPr>
        <p:blipFill>
          <a:blip r:embed="rId2"/>
          <a:stretch>
            <a:fillRect/>
          </a:stretch>
        </p:blipFill>
        <p:spPr>
          <a:xfrm>
            <a:off x="1471650" y="2003010"/>
            <a:ext cx="4624350" cy="3483389"/>
          </a:xfrm>
          <a:prstGeom prst="rect">
            <a:avLst/>
          </a:prstGeom>
        </p:spPr>
      </p:pic>
      <p:pic>
        <p:nvPicPr>
          <p:cNvPr id="5" name="图片 4">
            <a:extLst>
              <a:ext uri="{FF2B5EF4-FFF2-40B4-BE49-F238E27FC236}">
                <a16:creationId xmlns:a16="http://schemas.microsoft.com/office/drawing/2014/main" id="{9435B835-D8CB-E04A-AF54-7DBF8269A0F1}"/>
              </a:ext>
            </a:extLst>
          </p:cNvPr>
          <p:cNvPicPr>
            <a:picLocks noChangeAspect="1"/>
          </p:cNvPicPr>
          <p:nvPr/>
        </p:nvPicPr>
        <p:blipFill>
          <a:blip r:embed="rId3"/>
          <a:stretch>
            <a:fillRect/>
          </a:stretch>
        </p:blipFill>
        <p:spPr>
          <a:xfrm>
            <a:off x="6705321" y="1484104"/>
            <a:ext cx="4052019" cy="2260600"/>
          </a:xfrm>
          <a:prstGeom prst="rect">
            <a:avLst/>
          </a:prstGeom>
        </p:spPr>
      </p:pic>
      <p:pic>
        <p:nvPicPr>
          <p:cNvPr id="6" name="图片 5">
            <a:extLst>
              <a:ext uri="{FF2B5EF4-FFF2-40B4-BE49-F238E27FC236}">
                <a16:creationId xmlns:a16="http://schemas.microsoft.com/office/drawing/2014/main" id="{2B8F7916-0398-1043-9031-6099880040B9}"/>
              </a:ext>
            </a:extLst>
          </p:cNvPr>
          <p:cNvPicPr>
            <a:picLocks noChangeAspect="1"/>
          </p:cNvPicPr>
          <p:nvPr/>
        </p:nvPicPr>
        <p:blipFill>
          <a:blip r:embed="rId4"/>
          <a:stretch>
            <a:fillRect/>
          </a:stretch>
        </p:blipFill>
        <p:spPr>
          <a:xfrm>
            <a:off x="6889278" y="3744704"/>
            <a:ext cx="3684104" cy="2415806"/>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3D1ED665-3770-F744-B72E-ED8791F3B3EA}"/>
                  </a:ext>
                </a:extLst>
              </p14:cNvPr>
              <p14:cNvContentPartPr/>
              <p14:nvPr/>
            </p14:nvContentPartPr>
            <p14:xfrm>
              <a:off x="753480" y="642240"/>
              <a:ext cx="10216440" cy="5553360"/>
            </p14:xfrm>
          </p:contentPart>
        </mc:Choice>
        <mc:Fallback>
          <p:pic>
            <p:nvPicPr>
              <p:cNvPr id="4" name="墨迹 3">
                <a:extLst>
                  <a:ext uri="{FF2B5EF4-FFF2-40B4-BE49-F238E27FC236}">
                    <a16:creationId xmlns:a16="http://schemas.microsoft.com/office/drawing/2014/main" id="{3D1ED665-3770-F744-B72E-ED8791F3B3EA}"/>
                  </a:ext>
                </a:extLst>
              </p:cNvPr>
              <p:cNvPicPr/>
              <p:nvPr/>
            </p:nvPicPr>
            <p:blipFill>
              <a:blip r:embed="rId6"/>
              <a:stretch>
                <a:fillRect/>
              </a:stretch>
            </p:blipFill>
            <p:spPr>
              <a:xfrm>
                <a:off x="744120" y="632880"/>
                <a:ext cx="10235160" cy="5572080"/>
              </a:xfrm>
              <a:prstGeom prst="rect">
                <a:avLst/>
              </a:prstGeom>
            </p:spPr>
          </p:pic>
        </mc:Fallback>
      </mc:AlternateContent>
    </p:spTree>
    <p:extLst>
      <p:ext uri="{BB962C8B-B14F-4D97-AF65-F5344CB8AC3E}">
        <p14:creationId xmlns:p14="http://schemas.microsoft.com/office/powerpoint/2010/main" val="18060137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F82C6-5077-2447-AEC4-55CD05C9A47D}"/>
              </a:ext>
            </a:extLst>
          </p:cNvPr>
          <p:cNvSpPr>
            <a:spLocks noGrp="1"/>
          </p:cNvSpPr>
          <p:nvPr>
            <p:ph type="title"/>
          </p:nvPr>
        </p:nvSpPr>
        <p:spPr/>
        <p:txBody>
          <a:bodyPr/>
          <a:lstStyle/>
          <a:p>
            <a:r>
              <a:rPr kumimoji="1" lang="zh-CN" altLang="en-US" dirty="0"/>
              <a:t>机械密码：</a:t>
            </a:r>
            <a:r>
              <a:rPr kumimoji="1" lang="en-US" altLang="zh-CN" dirty="0"/>
              <a:t>Enigma</a:t>
            </a:r>
            <a:endParaRPr kumimoji="1" lang="zh-CN" altLang="en-US" dirty="0"/>
          </a:p>
        </p:txBody>
      </p:sp>
      <p:pic>
        <p:nvPicPr>
          <p:cNvPr id="7" name="图片 6">
            <a:extLst>
              <a:ext uri="{FF2B5EF4-FFF2-40B4-BE49-F238E27FC236}">
                <a16:creationId xmlns:a16="http://schemas.microsoft.com/office/drawing/2014/main" id="{E68DDE9C-6CE7-E04F-910C-6E8DA99C83AC}"/>
              </a:ext>
            </a:extLst>
          </p:cNvPr>
          <p:cNvPicPr>
            <a:picLocks noChangeAspect="1"/>
          </p:cNvPicPr>
          <p:nvPr/>
        </p:nvPicPr>
        <p:blipFill>
          <a:blip r:embed="rId2"/>
          <a:stretch>
            <a:fillRect/>
          </a:stretch>
        </p:blipFill>
        <p:spPr>
          <a:xfrm>
            <a:off x="1805609" y="1552729"/>
            <a:ext cx="8580782" cy="466694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77E21CCA-F483-2648-97DA-5B7DE2B6D4CF}"/>
                  </a:ext>
                </a:extLst>
              </p14:cNvPr>
              <p14:cNvContentPartPr/>
              <p14:nvPr/>
            </p14:nvContentPartPr>
            <p14:xfrm>
              <a:off x="2514600" y="1234080"/>
              <a:ext cx="7696800" cy="3654360"/>
            </p14:xfrm>
          </p:contentPart>
        </mc:Choice>
        <mc:Fallback>
          <p:pic>
            <p:nvPicPr>
              <p:cNvPr id="3" name="墨迹 2">
                <a:extLst>
                  <a:ext uri="{FF2B5EF4-FFF2-40B4-BE49-F238E27FC236}">
                    <a16:creationId xmlns:a16="http://schemas.microsoft.com/office/drawing/2014/main" id="{77E21CCA-F483-2648-97DA-5B7DE2B6D4CF}"/>
                  </a:ext>
                </a:extLst>
              </p:cNvPr>
              <p:cNvPicPr/>
              <p:nvPr/>
            </p:nvPicPr>
            <p:blipFill>
              <a:blip r:embed="rId4"/>
              <a:stretch>
                <a:fillRect/>
              </a:stretch>
            </p:blipFill>
            <p:spPr>
              <a:xfrm>
                <a:off x="2505240" y="1224720"/>
                <a:ext cx="7715520" cy="3673080"/>
              </a:xfrm>
              <a:prstGeom prst="rect">
                <a:avLst/>
              </a:prstGeom>
            </p:spPr>
          </p:pic>
        </mc:Fallback>
      </mc:AlternateContent>
    </p:spTree>
    <p:extLst>
      <p:ext uri="{BB962C8B-B14F-4D97-AF65-F5344CB8AC3E}">
        <p14:creationId xmlns:p14="http://schemas.microsoft.com/office/powerpoint/2010/main" val="22664833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9B9D9-5196-0543-A736-6638F1D23DF6}"/>
              </a:ext>
            </a:extLst>
          </p:cNvPr>
          <p:cNvSpPr>
            <a:spLocks noGrp="1"/>
          </p:cNvSpPr>
          <p:nvPr>
            <p:ph type="title"/>
          </p:nvPr>
        </p:nvSpPr>
        <p:spPr/>
        <p:txBody>
          <a:bodyPr/>
          <a:lstStyle/>
          <a:p>
            <a:r>
              <a:rPr kumimoji="1" lang="en-US" altLang="zh-CN" dirty="0"/>
              <a:t>Enigma</a:t>
            </a:r>
            <a:r>
              <a:rPr kumimoji="1" lang="zh-CN" altLang="en-US" dirty="0"/>
              <a:t>的破译</a:t>
            </a:r>
          </a:p>
        </p:txBody>
      </p:sp>
      <p:pic>
        <p:nvPicPr>
          <p:cNvPr id="4" name="图片 3">
            <a:extLst>
              <a:ext uri="{FF2B5EF4-FFF2-40B4-BE49-F238E27FC236}">
                <a16:creationId xmlns:a16="http://schemas.microsoft.com/office/drawing/2014/main" id="{3FE96FCA-881A-A040-97DD-B9F4D28AC936}"/>
              </a:ext>
            </a:extLst>
          </p:cNvPr>
          <p:cNvPicPr>
            <a:picLocks noChangeAspect="1"/>
          </p:cNvPicPr>
          <p:nvPr/>
        </p:nvPicPr>
        <p:blipFill>
          <a:blip r:embed="rId2"/>
          <a:stretch>
            <a:fillRect/>
          </a:stretch>
        </p:blipFill>
        <p:spPr>
          <a:xfrm>
            <a:off x="2608470" y="1952763"/>
            <a:ext cx="2420730" cy="3316400"/>
          </a:xfrm>
          <a:prstGeom prst="rect">
            <a:avLst/>
          </a:prstGeom>
        </p:spPr>
      </p:pic>
      <p:pic>
        <p:nvPicPr>
          <p:cNvPr id="5" name="图片 4">
            <a:extLst>
              <a:ext uri="{FF2B5EF4-FFF2-40B4-BE49-F238E27FC236}">
                <a16:creationId xmlns:a16="http://schemas.microsoft.com/office/drawing/2014/main" id="{BE3FE51B-B7E6-2948-879F-CF7717AFB542}"/>
              </a:ext>
            </a:extLst>
          </p:cNvPr>
          <p:cNvPicPr>
            <a:picLocks noChangeAspect="1"/>
          </p:cNvPicPr>
          <p:nvPr/>
        </p:nvPicPr>
        <p:blipFill>
          <a:blip r:embed="rId3"/>
          <a:stretch>
            <a:fillRect/>
          </a:stretch>
        </p:blipFill>
        <p:spPr>
          <a:xfrm>
            <a:off x="7162802" y="1952763"/>
            <a:ext cx="2434917" cy="3316400"/>
          </a:xfrm>
          <a:prstGeom prst="rect">
            <a:avLst/>
          </a:prstGeom>
        </p:spPr>
      </p:pic>
      <p:sp>
        <p:nvSpPr>
          <p:cNvPr id="6" name="文本框 5">
            <a:extLst>
              <a:ext uri="{FF2B5EF4-FFF2-40B4-BE49-F238E27FC236}">
                <a16:creationId xmlns:a16="http://schemas.microsoft.com/office/drawing/2014/main" id="{6B87DF4B-009A-1746-A1C9-472A4B5F8F02}"/>
              </a:ext>
            </a:extLst>
          </p:cNvPr>
          <p:cNvSpPr txBox="1"/>
          <p:nvPr/>
        </p:nvSpPr>
        <p:spPr>
          <a:xfrm>
            <a:off x="2932214" y="5429638"/>
            <a:ext cx="1773242" cy="369332"/>
          </a:xfrm>
          <a:prstGeom prst="rect">
            <a:avLst/>
          </a:prstGeom>
          <a:noFill/>
        </p:spPr>
        <p:txBody>
          <a:bodyPr wrap="none" rtlCol="0">
            <a:spAutoFit/>
          </a:bodyPr>
          <a:lstStyle/>
          <a:p>
            <a:pPr algn="ctr"/>
            <a:r>
              <a:rPr kumimoji="1" lang="en-US" altLang="zh-CN" dirty="0"/>
              <a:t>Marian</a:t>
            </a:r>
            <a:r>
              <a:rPr kumimoji="1" lang="zh-CN" altLang="en-US" dirty="0"/>
              <a:t> </a:t>
            </a:r>
            <a:r>
              <a:rPr kumimoji="1" lang="en-US" altLang="zh-CN" dirty="0"/>
              <a:t>Rejewski</a:t>
            </a:r>
            <a:endParaRPr kumimoji="1" lang="zh-CN" altLang="en-US" dirty="0"/>
          </a:p>
        </p:txBody>
      </p:sp>
      <p:sp>
        <p:nvSpPr>
          <p:cNvPr id="7" name="文本框 6">
            <a:extLst>
              <a:ext uri="{FF2B5EF4-FFF2-40B4-BE49-F238E27FC236}">
                <a16:creationId xmlns:a16="http://schemas.microsoft.com/office/drawing/2014/main" id="{EFB7FBF0-C591-4946-8D2D-2234320C0E63}"/>
              </a:ext>
            </a:extLst>
          </p:cNvPr>
          <p:cNvSpPr txBox="1"/>
          <p:nvPr/>
        </p:nvSpPr>
        <p:spPr>
          <a:xfrm>
            <a:off x="7718060" y="5429638"/>
            <a:ext cx="1324402" cy="369332"/>
          </a:xfrm>
          <a:prstGeom prst="rect">
            <a:avLst/>
          </a:prstGeom>
          <a:noFill/>
        </p:spPr>
        <p:txBody>
          <a:bodyPr wrap="none" rtlCol="0">
            <a:spAutoFit/>
          </a:bodyPr>
          <a:lstStyle/>
          <a:p>
            <a:pPr algn="ctr"/>
            <a:r>
              <a:rPr kumimoji="1" lang="en-US" altLang="zh-CN" dirty="0"/>
              <a:t>Alan</a:t>
            </a:r>
            <a:r>
              <a:rPr kumimoji="1" lang="zh-CN" altLang="en-US" dirty="0"/>
              <a:t> </a:t>
            </a:r>
            <a:r>
              <a:rPr kumimoji="1" lang="en-US" altLang="zh-CN" dirty="0"/>
              <a:t>Turing</a:t>
            </a:r>
            <a:endParaRPr kumimoji="1" lang="zh-CN" altLang="en-US" dirty="0"/>
          </a:p>
        </p:txBody>
      </p:sp>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2B303984-1799-BE43-9072-09D293809EB1}"/>
                  </a:ext>
                </a:extLst>
              </p14:cNvPr>
              <p14:cNvContentPartPr/>
              <p14:nvPr/>
            </p14:nvContentPartPr>
            <p14:xfrm>
              <a:off x="4797000" y="2410560"/>
              <a:ext cx="6691320" cy="3513600"/>
            </p14:xfrm>
          </p:contentPart>
        </mc:Choice>
        <mc:Fallback>
          <p:pic>
            <p:nvPicPr>
              <p:cNvPr id="3" name="墨迹 2">
                <a:extLst>
                  <a:ext uri="{FF2B5EF4-FFF2-40B4-BE49-F238E27FC236}">
                    <a16:creationId xmlns:a16="http://schemas.microsoft.com/office/drawing/2014/main" id="{2B303984-1799-BE43-9072-09D293809EB1}"/>
                  </a:ext>
                </a:extLst>
              </p:cNvPr>
              <p:cNvPicPr/>
              <p:nvPr/>
            </p:nvPicPr>
            <p:blipFill>
              <a:blip r:embed="rId5"/>
              <a:stretch>
                <a:fillRect/>
              </a:stretch>
            </p:blipFill>
            <p:spPr>
              <a:xfrm>
                <a:off x="4787640" y="2401200"/>
                <a:ext cx="6710040" cy="3532320"/>
              </a:xfrm>
              <a:prstGeom prst="rect">
                <a:avLst/>
              </a:prstGeom>
            </p:spPr>
          </p:pic>
        </mc:Fallback>
      </mc:AlternateContent>
    </p:spTree>
    <p:extLst>
      <p:ext uri="{BB962C8B-B14F-4D97-AF65-F5344CB8AC3E}">
        <p14:creationId xmlns:p14="http://schemas.microsoft.com/office/powerpoint/2010/main" val="40016410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902D5-CEEB-CB4E-89AD-D3711E8A0668}"/>
              </a:ext>
            </a:extLst>
          </p:cNvPr>
          <p:cNvSpPr>
            <a:spLocks noGrp="1"/>
          </p:cNvSpPr>
          <p:nvPr>
            <p:ph type="title"/>
          </p:nvPr>
        </p:nvSpPr>
        <p:spPr/>
        <p:txBody>
          <a:bodyPr/>
          <a:lstStyle/>
          <a:p>
            <a:r>
              <a:rPr kumimoji="1" lang="en-US" altLang="zh-CN" dirty="0"/>
              <a:t>Enigma</a:t>
            </a:r>
            <a:r>
              <a:rPr kumimoji="1" lang="zh-CN" altLang="en-US" dirty="0"/>
              <a:t>的破译</a:t>
            </a:r>
          </a:p>
        </p:txBody>
      </p:sp>
      <p:pic>
        <p:nvPicPr>
          <p:cNvPr id="3" name="图片 2">
            <a:extLst>
              <a:ext uri="{FF2B5EF4-FFF2-40B4-BE49-F238E27FC236}">
                <a16:creationId xmlns:a16="http://schemas.microsoft.com/office/drawing/2014/main" id="{AAB8BAD0-2D36-EA47-A972-E0F0FE0697E1}"/>
              </a:ext>
            </a:extLst>
          </p:cNvPr>
          <p:cNvPicPr>
            <a:picLocks noChangeAspect="1"/>
          </p:cNvPicPr>
          <p:nvPr/>
        </p:nvPicPr>
        <p:blipFill>
          <a:blip r:embed="rId2"/>
          <a:stretch>
            <a:fillRect/>
          </a:stretch>
        </p:blipFill>
        <p:spPr>
          <a:xfrm>
            <a:off x="1749286" y="2191601"/>
            <a:ext cx="3980898" cy="3534835"/>
          </a:xfrm>
          <a:prstGeom prst="rect">
            <a:avLst/>
          </a:prstGeom>
        </p:spPr>
      </p:pic>
      <p:pic>
        <p:nvPicPr>
          <p:cNvPr id="4" name="图片 3">
            <a:extLst>
              <a:ext uri="{FF2B5EF4-FFF2-40B4-BE49-F238E27FC236}">
                <a16:creationId xmlns:a16="http://schemas.microsoft.com/office/drawing/2014/main" id="{23333D91-A97D-5C45-977D-C93886AB9474}"/>
              </a:ext>
            </a:extLst>
          </p:cNvPr>
          <p:cNvPicPr>
            <a:picLocks noChangeAspect="1"/>
          </p:cNvPicPr>
          <p:nvPr/>
        </p:nvPicPr>
        <p:blipFill>
          <a:blip r:embed="rId3"/>
          <a:stretch>
            <a:fillRect/>
          </a:stretch>
        </p:blipFill>
        <p:spPr>
          <a:xfrm>
            <a:off x="7412656" y="1792288"/>
            <a:ext cx="2871030" cy="4333461"/>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0619D641-C015-FD4F-BC96-BB5AF95BDE89}"/>
                  </a:ext>
                </a:extLst>
              </p14:cNvPr>
              <p14:cNvContentPartPr/>
              <p14:nvPr/>
            </p14:nvContentPartPr>
            <p14:xfrm>
              <a:off x="7047720" y="1731600"/>
              <a:ext cx="4177080" cy="4413960"/>
            </p14:xfrm>
          </p:contentPart>
        </mc:Choice>
        <mc:Fallback>
          <p:pic>
            <p:nvPicPr>
              <p:cNvPr id="5" name="墨迹 4">
                <a:extLst>
                  <a:ext uri="{FF2B5EF4-FFF2-40B4-BE49-F238E27FC236}">
                    <a16:creationId xmlns:a16="http://schemas.microsoft.com/office/drawing/2014/main" id="{0619D641-C015-FD4F-BC96-BB5AF95BDE89}"/>
                  </a:ext>
                </a:extLst>
              </p:cNvPr>
              <p:cNvPicPr/>
              <p:nvPr/>
            </p:nvPicPr>
            <p:blipFill>
              <a:blip r:embed="rId5"/>
              <a:stretch>
                <a:fillRect/>
              </a:stretch>
            </p:blipFill>
            <p:spPr>
              <a:xfrm>
                <a:off x="7038360" y="1722240"/>
                <a:ext cx="4195800" cy="4432680"/>
              </a:xfrm>
              <a:prstGeom prst="rect">
                <a:avLst/>
              </a:prstGeom>
            </p:spPr>
          </p:pic>
        </mc:Fallback>
      </mc:AlternateContent>
    </p:spTree>
    <p:extLst>
      <p:ext uri="{BB962C8B-B14F-4D97-AF65-F5344CB8AC3E}">
        <p14:creationId xmlns:p14="http://schemas.microsoft.com/office/powerpoint/2010/main" val="4571556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E851AD-5D4D-4240-8833-350A3B97C839}"/>
              </a:ext>
            </a:extLst>
          </p:cNvPr>
          <p:cNvSpPr txBox="1"/>
          <p:nvPr/>
        </p:nvSpPr>
        <p:spPr>
          <a:xfrm>
            <a:off x="5074920" y="1437640"/>
            <a:ext cx="2042160" cy="1323439"/>
          </a:xfrm>
          <a:prstGeom prst="rect">
            <a:avLst/>
          </a:prstGeom>
          <a:noFill/>
        </p:spPr>
        <p:txBody>
          <a:bodyPr wrap="square" rtlCol="0">
            <a:spAutoFit/>
          </a:bodyPr>
          <a:lstStyle/>
          <a:p>
            <a:pPr algn="ctr"/>
            <a:r>
              <a:rPr lang="en-US" altLang="zh-CN" sz="8000" b="1" dirty="0">
                <a:solidFill>
                  <a:schemeClr val="accent1">
                    <a:lumMod val="75000"/>
                  </a:schemeClr>
                </a:solidFill>
                <a:cs typeface="+mn-ea"/>
                <a:sym typeface="+mn-lt"/>
              </a:rPr>
              <a:t>03</a:t>
            </a:r>
            <a:endParaRPr lang="zh-CN" altLang="en-US" sz="8000" b="1" dirty="0">
              <a:solidFill>
                <a:schemeClr val="accent1">
                  <a:lumMod val="75000"/>
                </a:schemeClr>
              </a:solidFill>
              <a:cs typeface="+mn-ea"/>
              <a:sym typeface="+mn-lt"/>
            </a:endParaRPr>
          </a:p>
        </p:txBody>
      </p:sp>
      <p:sp>
        <p:nvSpPr>
          <p:cNvPr id="4" name="矩形 60">
            <a:extLst>
              <a:ext uri="{FF2B5EF4-FFF2-40B4-BE49-F238E27FC236}">
                <a16:creationId xmlns:a16="http://schemas.microsoft.com/office/drawing/2014/main" id="{805E1359-ED06-DE49-9F16-1C97D778E1A3}"/>
              </a:ext>
            </a:extLst>
          </p:cNvPr>
          <p:cNvSpPr/>
          <p:nvPr/>
        </p:nvSpPr>
        <p:spPr>
          <a:xfrm>
            <a:off x="2279650" y="3081259"/>
            <a:ext cx="7632700" cy="101566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eaLnBrk="1" hangingPunct="1">
              <a:spcBef>
                <a:spcPct val="0"/>
              </a:spcBef>
              <a:buNone/>
            </a:pPr>
            <a:r>
              <a:rPr lang="zh-CN" altLang="en-US" sz="6600" b="1" dirty="0">
                <a:solidFill>
                  <a:srgbClr val="F2A346"/>
                </a:solidFill>
                <a:latin typeface="DengXian" panose="02010600030101010101" pitchFamily="2" charset="-122"/>
                <a:ea typeface="DengXian" panose="02010600030101010101" pitchFamily="2" charset="-122"/>
                <a:cs typeface="+mn-ea"/>
                <a:sym typeface="+mn-lt"/>
              </a:rPr>
              <a:t>现代密码学工具</a:t>
            </a:r>
          </a:p>
        </p:txBody>
      </p:sp>
    </p:spTree>
    <p:extLst>
      <p:ext uri="{BB962C8B-B14F-4D97-AF65-F5344CB8AC3E}">
        <p14:creationId xmlns:p14="http://schemas.microsoft.com/office/powerpoint/2010/main" val="30933830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BE747D-1BFE-5549-8A51-AF0E2559078B}"/>
              </a:ext>
            </a:extLst>
          </p:cNvPr>
          <p:cNvSpPr>
            <a:spLocks noGrp="1"/>
          </p:cNvSpPr>
          <p:nvPr>
            <p:ph type="title"/>
          </p:nvPr>
        </p:nvSpPr>
        <p:spPr/>
        <p:txBody>
          <a:bodyPr/>
          <a:lstStyle/>
          <a:p>
            <a:r>
              <a:rPr lang="zh-CN" altLang="en-US" dirty="0"/>
              <a:t>信息传输中的安全隐患</a:t>
            </a:r>
          </a:p>
        </p:txBody>
      </p:sp>
      <p:pic>
        <p:nvPicPr>
          <p:cNvPr id="5" name="图片 4" descr="图片包含 游戏机, 标志&#10;&#10;描述已自动生成">
            <a:extLst>
              <a:ext uri="{FF2B5EF4-FFF2-40B4-BE49-F238E27FC236}">
                <a16:creationId xmlns:a16="http://schemas.microsoft.com/office/drawing/2014/main" id="{F0EC01C8-8790-D542-9895-21665E630CD3}"/>
              </a:ext>
            </a:extLst>
          </p:cNvPr>
          <p:cNvPicPr>
            <a:picLocks noChangeAspect="1"/>
          </p:cNvPicPr>
          <p:nvPr/>
        </p:nvPicPr>
        <p:blipFill>
          <a:blip r:embed="rId2"/>
          <a:stretch>
            <a:fillRect/>
          </a:stretch>
        </p:blipFill>
        <p:spPr>
          <a:xfrm>
            <a:off x="3175000" y="1922013"/>
            <a:ext cx="5842000" cy="3657600"/>
          </a:xfrm>
          <a:prstGeom prst="rect">
            <a:avLst/>
          </a:prstGeom>
        </p:spPr>
      </p:pic>
    </p:spTree>
    <p:extLst>
      <p:ext uri="{BB962C8B-B14F-4D97-AF65-F5344CB8AC3E}">
        <p14:creationId xmlns:p14="http://schemas.microsoft.com/office/powerpoint/2010/main" val="6560567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D9EBBD-1614-564A-A811-4525B5126028}"/>
              </a:ext>
            </a:extLst>
          </p:cNvPr>
          <p:cNvSpPr/>
          <p:nvPr/>
        </p:nvSpPr>
        <p:spPr>
          <a:xfrm>
            <a:off x="1097040" y="4422514"/>
            <a:ext cx="6692348" cy="369332"/>
          </a:xfrm>
          <a:prstGeom prst="rect">
            <a:avLst/>
          </a:prstGeom>
        </p:spPr>
        <p:txBody>
          <a:bodyPr wrap="square">
            <a:spAutoFit/>
          </a:bodyPr>
          <a:lstStyle/>
          <a:p>
            <a:r>
              <a:rPr lang="en" altLang="zh-CN" dirty="0">
                <a:hlinkClick r:id="rId2"/>
              </a:rPr>
              <a:t>https://space.bilibili.com/456606920/channel/detail?cid=104450</a:t>
            </a:r>
            <a:endParaRPr lang="zh-CN" altLang="en-US" dirty="0"/>
          </a:p>
        </p:txBody>
      </p:sp>
      <p:pic>
        <p:nvPicPr>
          <p:cNvPr id="5" name="图片 4" descr="手机屏幕截图&#10;&#10;描述已自动生成">
            <a:extLst>
              <a:ext uri="{FF2B5EF4-FFF2-40B4-BE49-F238E27FC236}">
                <a16:creationId xmlns:a16="http://schemas.microsoft.com/office/drawing/2014/main" id="{B53CA343-AAD5-6945-A771-8EF18A224A5C}"/>
              </a:ext>
            </a:extLst>
          </p:cNvPr>
          <p:cNvPicPr>
            <a:picLocks noChangeAspect="1"/>
          </p:cNvPicPr>
          <p:nvPr/>
        </p:nvPicPr>
        <p:blipFill>
          <a:blip r:embed="rId3"/>
          <a:stretch>
            <a:fillRect/>
          </a:stretch>
        </p:blipFill>
        <p:spPr>
          <a:xfrm>
            <a:off x="1097040" y="2606898"/>
            <a:ext cx="6576815" cy="1644204"/>
          </a:xfrm>
          <a:prstGeom prst="rect">
            <a:avLst/>
          </a:prstGeom>
        </p:spPr>
      </p:pic>
      <p:sp>
        <p:nvSpPr>
          <p:cNvPr id="6" name="标题 5">
            <a:extLst>
              <a:ext uri="{FF2B5EF4-FFF2-40B4-BE49-F238E27FC236}">
                <a16:creationId xmlns:a16="http://schemas.microsoft.com/office/drawing/2014/main" id="{567648E6-20F3-6D42-95D3-BFB9B15A6F20}"/>
              </a:ext>
            </a:extLst>
          </p:cNvPr>
          <p:cNvSpPr>
            <a:spLocks noGrp="1"/>
          </p:cNvSpPr>
          <p:nvPr>
            <p:ph type="title"/>
          </p:nvPr>
        </p:nvSpPr>
        <p:spPr/>
        <p:txBody>
          <a:bodyPr/>
          <a:lstStyle/>
          <a:p>
            <a:r>
              <a:rPr lang="zh-CN" altLang="en-US" dirty="0"/>
              <a:t>再给娃打个广告</a:t>
            </a:r>
          </a:p>
        </p:txBody>
      </p:sp>
      <p:pic>
        <p:nvPicPr>
          <p:cNvPr id="4" name="图片 3" descr="图片包含 游戏机, 桌子&#10;&#10;描述已自动生成">
            <a:extLst>
              <a:ext uri="{FF2B5EF4-FFF2-40B4-BE49-F238E27FC236}">
                <a16:creationId xmlns:a16="http://schemas.microsoft.com/office/drawing/2014/main" id="{9A0D124B-3621-F446-91F3-34F5D79C874A}"/>
              </a:ext>
            </a:extLst>
          </p:cNvPr>
          <p:cNvPicPr>
            <a:picLocks noChangeAspect="1"/>
          </p:cNvPicPr>
          <p:nvPr/>
        </p:nvPicPr>
        <p:blipFill>
          <a:blip r:embed="rId4"/>
          <a:stretch>
            <a:fillRect/>
          </a:stretch>
        </p:blipFill>
        <p:spPr>
          <a:xfrm>
            <a:off x="8247880" y="1792288"/>
            <a:ext cx="2847080" cy="4055165"/>
          </a:xfrm>
          <a:prstGeom prst="rect">
            <a:avLst/>
          </a:prstGeom>
        </p:spPr>
      </p:pic>
    </p:spTree>
    <p:extLst>
      <p:ext uri="{BB962C8B-B14F-4D97-AF65-F5344CB8AC3E}">
        <p14:creationId xmlns:p14="http://schemas.microsoft.com/office/powerpoint/2010/main" val="9574116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FF3A6-5307-EB46-8DFC-686DADA794F0}"/>
              </a:ext>
            </a:extLst>
          </p:cNvPr>
          <p:cNvSpPr>
            <a:spLocks noGrp="1"/>
          </p:cNvSpPr>
          <p:nvPr>
            <p:ph type="title"/>
          </p:nvPr>
        </p:nvSpPr>
        <p:spPr/>
        <p:txBody>
          <a:bodyPr/>
          <a:lstStyle/>
          <a:p>
            <a:r>
              <a:rPr kumimoji="1" lang="zh-CN" altLang="en-US" dirty="0"/>
              <a:t>密码学工具箱</a:t>
            </a:r>
          </a:p>
        </p:txBody>
      </p:sp>
      <p:pic>
        <p:nvPicPr>
          <p:cNvPr id="4" name="图片 3" descr="手机屏幕截图&#10;&#10;描述已自动生成">
            <a:extLst>
              <a:ext uri="{FF2B5EF4-FFF2-40B4-BE49-F238E27FC236}">
                <a16:creationId xmlns:a16="http://schemas.microsoft.com/office/drawing/2014/main" id="{246B3D72-CD90-4A45-BE01-2767729FCD4A}"/>
              </a:ext>
            </a:extLst>
          </p:cNvPr>
          <p:cNvPicPr>
            <a:picLocks noChangeAspect="1"/>
          </p:cNvPicPr>
          <p:nvPr/>
        </p:nvPicPr>
        <p:blipFill>
          <a:blip r:embed="rId2"/>
          <a:stretch>
            <a:fillRect/>
          </a:stretch>
        </p:blipFill>
        <p:spPr>
          <a:xfrm>
            <a:off x="3375990" y="1792288"/>
            <a:ext cx="5440020" cy="408830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48D73AA0-94D4-7340-BA27-C71F3F3B7DEB}"/>
                  </a:ext>
                </a:extLst>
              </p14:cNvPr>
              <p14:cNvContentPartPr/>
              <p14:nvPr/>
            </p14:nvContentPartPr>
            <p14:xfrm>
              <a:off x="2592360" y="1131480"/>
              <a:ext cx="7777440" cy="5319720"/>
            </p14:xfrm>
          </p:contentPart>
        </mc:Choice>
        <mc:Fallback>
          <p:pic>
            <p:nvPicPr>
              <p:cNvPr id="3" name="墨迹 2">
                <a:extLst>
                  <a:ext uri="{FF2B5EF4-FFF2-40B4-BE49-F238E27FC236}">
                    <a16:creationId xmlns:a16="http://schemas.microsoft.com/office/drawing/2014/main" id="{48D73AA0-94D4-7340-BA27-C71F3F3B7DEB}"/>
                  </a:ext>
                </a:extLst>
              </p:cNvPr>
              <p:cNvPicPr/>
              <p:nvPr/>
            </p:nvPicPr>
            <p:blipFill>
              <a:blip r:embed="rId4"/>
              <a:stretch>
                <a:fillRect/>
              </a:stretch>
            </p:blipFill>
            <p:spPr>
              <a:xfrm>
                <a:off x="2583000" y="1122120"/>
                <a:ext cx="7796160" cy="5338440"/>
              </a:xfrm>
              <a:prstGeom prst="rect">
                <a:avLst/>
              </a:prstGeom>
            </p:spPr>
          </p:pic>
        </mc:Fallback>
      </mc:AlternateContent>
    </p:spTree>
    <p:extLst>
      <p:ext uri="{BB962C8B-B14F-4D97-AF65-F5344CB8AC3E}">
        <p14:creationId xmlns:p14="http://schemas.microsoft.com/office/powerpoint/2010/main" val="7938281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解密码技术">
            <a:extLst>
              <a:ext uri="{FF2B5EF4-FFF2-40B4-BE49-F238E27FC236}">
                <a16:creationId xmlns:a16="http://schemas.microsoft.com/office/drawing/2014/main" id="{99E4F0F3-6798-844A-9C6D-EF50AAC67CF5}"/>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949187" y="1833022"/>
            <a:ext cx="3642691" cy="3642691"/>
          </a:xfrm>
          <a:prstGeom prst="rect">
            <a:avLst/>
          </a:prstGeom>
        </p:spPr>
      </p:pic>
      <p:sp>
        <p:nvSpPr>
          <p:cNvPr id="4" name="文本框 3">
            <a:extLst>
              <a:ext uri="{FF2B5EF4-FFF2-40B4-BE49-F238E27FC236}">
                <a16:creationId xmlns:a16="http://schemas.microsoft.com/office/drawing/2014/main" id="{43D80320-DBF0-8442-81C8-7B0ED7C7EDAE}"/>
              </a:ext>
            </a:extLst>
          </p:cNvPr>
          <p:cNvSpPr txBox="1"/>
          <p:nvPr/>
        </p:nvSpPr>
        <p:spPr>
          <a:xfrm>
            <a:off x="4591878" y="1607654"/>
            <a:ext cx="6470375" cy="409342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t>本书译者，技术爱好者，前</a:t>
            </a:r>
            <a:r>
              <a:rPr kumimoji="1" lang="en-US" altLang="zh-CN" sz="2000" dirty="0"/>
              <a:t>OI</a:t>
            </a:r>
            <a:r>
              <a:rPr kumimoji="1" lang="zh-CN" altLang="en-US" sz="2000" dirty="0"/>
              <a:t>选手，两个孩子的爸爸</a:t>
            </a:r>
            <a:endParaRPr kumimoji="1" lang="en-US" altLang="zh-CN" sz="2000" dirty="0"/>
          </a:p>
          <a:p>
            <a:pPr marL="285750" indent="-285750">
              <a:buFont typeface="Arial" panose="020B0604020202020204" pitchFamily="34" charset="0"/>
              <a:buChar char="•"/>
            </a:pPr>
            <a:r>
              <a:rPr kumimoji="1" lang="zh-CN" altLang="en-US" sz="2000" dirty="0"/>
              <a:t>不是大佬，只是热爱学习，希望和大家共同进步</a:t>
            </a:r>
            <a:endParaRPr kumimoji="1" lang="en-US" altLang="zh-CN" sz="2000" dirty="0"/>
          </a:p>
          <a:p>
            <a:pPr marL="285750" indent="-285750">
              <a:buFont typeface="Arial" panose="020B0604020202020204" pitchFamily="34" charset="0"/>
              <a:buChar char="•"/>
            </a:pPr>
            <a:r>
              <a:rPr kumimoji="1" lang="zh-CN" altLang="en-US" sz="2000" dirty="0"/>
              <a:t>其他译作：</a:t>
            </a:r>
            <a:endParaRPr kumimoji="1" lang="en-US" altLang="zh-CN" sz="2000" dirty="0"/>
          </a:p>
          <a:p>
            <a:pPr marL="742950" lvl="1" indent="-285750">
              <a:buFont typeface="Arial" panose="020B0604020202020204" pitchFamily="34" charset="0"/>
              <a:buChar char="•"/>
            </a:pPr>
            <a:r>
              <a:rPr kumimoji="1" lang="en-US" altLang="zh-CN" sz="2000" dirty="0"/>
              <a:t>《30</a:t>
            </a:r>
            <a:r>
              <a:rPr kumimoji="1" lang="zh-CN" altLang="en-US" sz="2000" dirty="0"/>
              <a:t>天自制操作系统</a:t>
            </a:r>
            <a:r>
              <a:rPr kumimoji="1" lang="en-US" altLang="zh-CN" sz="2000" dirty="0"/>
              <a:t>》</a:t>
            </a:r>
          </a:p>
          <a:p>
            <a:pPr marL="742950" lvl="1" indent="-285750">
              <a:buFont typeface="Arial" panose="020B0604020202020204" pitchFamily="34" charset="0"/>
              <a:buChar char="•"/>
            </a:pPr>
            <a:r>
              <a:rPr kumimoji="1" lang="en-US" altLang="zh-CN" sz="2000" dirty="0"/>
              <a:t>《</a:t>
            </a:r>
            <a:r>
              <a:rPr kumimoji="1" lang="zh-CN" altLang="en-US" sz="2000" dirty="0"/>
              <a:t>网络是怎样连接的</a:t>
            </a:r>
            <a:r>
              <a:rPr kumimoji="1" lang="en-US" altLang="zh-CN" sz="2000" dirty="0"/>
              <a:t>》</a:t>
            </a:r>
          </a:p>
          <a:p>
            <a:pPr marL="742950" lvl="1" indent="-285750">
              <a:buFont typeface="Arial" panose="020B0604020202020204" pitchFamily="34" charset="0"/>
              <a:buChar char="•"/>
            </a:pPr>
            <a:r>
              <a:rPr kumimoji="1" lang="en-US" altLang="zh-CN" sz="2000" dirty="0"/>
              <a:t>《</a:t>
            </a:r>
            <a:r>
              <a:rPr kumimoji="1" lang="zh-CN" altLang="en-US" sz="2000" dirty="0"/>
              <a:t>物理是什么</a:t>
            </a:r>
            <a:r>
              <a:rPr kumimoji="1" lang="en-US" altLang="zh-CN" sz="2000" dirty="0"/>
              <a:t>》</a:t>
            </a:r>
            <a:r>
              <a:rPr kumimoji="1" lang="zh-CN" altLang="en-US" sz="2000" dirty="0"/>
              <a:t>等</a:t>
            </a:r>
            <a:endParaRPr kumimoji="1" lang="en-US" altLang="zh-CN" sz="2000" dirty="0"/>
          </a:p>
          <a:p>
            <a:pPr marL="285750" indent="-285750">
              <a:buFont typeface="Arial" panose="020B0604020202020204" pitchFamily="34" charset="0"/>
              <a:buChar char="•"/>
            </a:pPr>
            <a:r>
              <a:rPr kumimoji="1" lang="zh-CN" altLang="en-US" sz="2000" dirty="0"/>
              <a:t>即将出版的（密码学相关的）作品：</a:t>
            </a:r>
            <a:endParaRPr kumimoji="1" lang="en-US" altLang="zh-CN" sz="2000" dirty="0"/>
          </a:p>
          <a:p>
            <a:pPr marL="742950" lvl="1" indent="-285750">
              <a:buFont typeface="Arial" panose="020B0604020202020204" pitchFamily="34" charset="0"/>
              <a:buChar char="•"/>
            </a:pPr>
            <a:r>
              <a:rPr kumimoji="1" lang="zh-CN" altLang="en-US" sz="2000" dirty="0"/>
              <a:t>译作：</a:t>
            </a:r>
            <a:r>
              <a:rPr kumimoji="1" lang="en-US" altLang="zh-CN" sz="2000" dirty="0"/>
              <a:t>《</a:t>
            </a:r>
            <a:r>
              <a:rPr kumimoji="1" lang="zh-CN" altLang="en-US" sz="2000" dirty="0"/>
              <a:t>密码全攻略（暂定名）</a:t>
            </a:r>
            <a:r>
              <a:rPr kumimoji="1" lang="en-US" altLang="zh-CN" sz="2000" dirty="0"/>
              <a:t>》</a:t>
            </a:r>
          </a:p>
          <a:p>
            <a:pPr marL="742950" lvl="1" indent="-285750">
              <a:buFont typeface="Arial" panose="020B0604020202020204" pitchFamily="34" charset="0"/>
              <a:buChar char="•"/>
            </a:pPr>
            <a:r>
              <a:rPr kumimoji="1" lang="zh-CN" altLang="en-US" sz="2000" dirty="0"/>
              <a:t>专栏：</a:t>
            </a:r>
            <a:r>
              <a:rPr kumimoji="1" lang="en-US" altLang="zh-CN" sz="2000" dirty="0"/>
              <a:t>《</a:t>
            </a:r>
            <a:r>
              <a:rPr kumimoji="1" lang="zh-CN" altLang="en-US" sz="2000" dirty="0"/>
              <a:t>密码风云（暂定名）</a:t>
            </a:r>
            <a:r>
              <a:rPr kumimoji="1" lang="en-US" altLang="zh-CN" sz="2000" dirty="0"/>
              <a:t>》</a:t>
            </a:r>
          </a:p>
          <a:p>
            <a:pPr marL="285750" indent="-285750">
              <a:buFont typeface="Arial" panose="020B0604020202020204" pitchFamily="34" charset="0"/>
              <a:buChar char="•"/>
            </a:pPr>
            <a:r>
              <a:rPr kumimoji="1" lang="zh-CN" altLang="en-US" sz="2000" dirty="0"/>
              <a:t>各种账号（多半在晒娃）：</a:t>
            </a:r>
            <a:endParaRPr kumimoji="1" lang="en-US" altLang="zh-CN" sz="2000" dirty="0"/>
          </a:p>
          <a:p>
            <a:pPr marL="742950" lvl="1" indent="-285750">
              <a:buFont typeface="Arial" panose="020B0604020202020204" pitchFamily="34" charset="0"/>
              <a:buChar char="•"/>
            </a:pPr>
            <a:r>
              <a:rPr kumimoji="1" lang="zh-CN" altLang="en-US" sz="2000" dirty="0"/>
              <a:t>微信公众号：周花卷</a:t>
            </a:r>
            <a:endParaRPr kumimoji="1" lang="en-US" altLang="zh-CN" sz="2000" dirty="0"/>
          </a:p>
          <a:p>
            <a:pPr marL="742950" lvl="1" indent="-285750">
              <a:buFont typeface="Arial" panose="020B0604020202020204" pitchFamily="34" charset="0"/>
              <a:buChar char="•"/>
            </a:pPr>
            <a:r>
              <a:rPr kumimoji="1" lang="zh-CN" altLang="en-US" sz="2000" dirty="0"/>
              <a:t>微博：</a:t>
            </a:r>
            <a:r>
              <a:rPr kumimoji="1" lang="en-US" altLang="zh-CN" sz="2000" dirty="0"/>
              <a:t>@</a:t>
            </a:r>
            <a:r>
              <a:rPr kumimoji="1" lang="zh-CN" altLang="en-US" sz="2000" dirty="0"/>
              <a:t>馒头家的花卷</a:t>
            </a:r>
            <a:endParaRPr kumimoji="1" lang="en-US" altLang="zh-CN" sz="2000" dirty="0"/>
          </a:p>
          <a:p>
            <a:pPr marL="742950" lvl="1" indent="-285750">
              <a:buFont typeface="Arial" panose="020B0604020202020204" pitchFamily="34" charset="0"/>
              <a:buChar char="•"/>
            </a:pPr>
            <a:r>
              <a:rPr kumimoji="1" lang="en-US" altLang="zh-CN" sz="2000" dirty="0"/>
              <a:t>B</a:t>
            </a:r>
            <a:r>
              <a:rPr kumimoji="1" lang="zh-CN" altLang="en-US" sz="2000" dirty="0"/>
              <a:t>站：小学生</a:t>
            </a:r>
            <a:r>
              <a:rPr kumimoji="1" lang="en-US" altLang="zh-CN" sz="2000" dirty="0"/>
              <a:t>Vita</a:t>
            </a:r>
            <a:r>
              <a:rPr kumimoji="1" lang="zh-CN" altLang="en-US" sz="2000" dirty="0"/>
              <a:t>君（这个是娃的）</a:t>
            </a:r>
            <a:endParaRPr kumimoji="1" lang="en-US" altLang="zh-CN" sz="2000" dirty="0"/>
          </a:p>
        </p:txBody>
      </p:sp>
      <p:sp>
        <p:nvSpPr>
          <p:cNvPr id="5" name="文本框 9">
            <a:extLst>
              <a:ext uri="{FF2B5EF4-FFF2-40B4-BE49-F238E27FC236}">
                <a16:creationId xmlns:a16="http://schemas.microsoft.com/office/drawing/2014/main" id="{15D6E1FF-C248-9246-BB83-FCB274F99DC3}"/>
              </a:ext>
            </a:extLst>
          </p:cNvPr>
          <p:cNvSpPr txBox="1"/>
          <p:nvPr/>
        </p:nvSpPr>
        <p:spPr>
          <a:xfrm>
            <a:off x="1213402" y="930550"/>
            <a:ext cx="3114262" cy="677104"/>
          </a:xfrm>
          <a:prstGeom prst="rect">
            <a:avLst/>
          </a:prstGeom>
          <a:noFill/>
        </p:spPr>
        <p:txBody>
          <a:bodyPr wrap="square" lIns="121917" tIns="60958" rIns="121917" bIns="60958" rtlCol="0">
            <a:spAutoFit/>
          </a:bodyPr>
          <a:lstStyle/>
          <a:p>
            <a:pPr algn="ctr"/>
            <a:r>
              <a:rPr lang="en-US" altLang="zh-CN" sz="3600" b="1" dirty="0">
                <a:solidFill>
                  <a:srgbClr val="02235E"/>
                </a:solidFill>
                <a:latin typeface="DengXian" panose="02010600030101010101" pitchFamily="2" charset="-122"/>
                <a:ea typeface="DengXian" panose="02010600030101010101" pitchFamily="2" charset="-122"/>
                <a:cs typeface="思源黑体 Medium" panose="020B0600000000000000" pitchFamily="34" charset="-122"/>
              </a:rPr>
              <a:t>ABOUT</a:t>
            </a:r>
            <a:r>
              <a:rPr lang="zh-CN" altLang="en-US" sz="3600" b="1" dirty="0">
                <a:solidFill>
                  <a:srgbClr val="02235E"/>
                </a:solidFill>
                <a:latin typeface="DengXian" panose="02010600030101010101" pitchFamily="2" charset="-122"/>
                <a:ea typeface="DengXian" panose="02010600030101010101" pitchFamily="2" charset="-122"/>
                <a:cs typeface="思源黑体 Medium" panose="020B0600000000000000" pitchFamily="34" charset="-122"/>
              </a:rPr>
              <a:t> </a:t>
            </a:r>
            <a:r>
              <a:rPr lang="en-US" altLang="zh-CN" sz="3600" b="1" dirty="0">
                <a:solidFill>
                  <a:srgbClr val="02235E"/>
                </a:solidFill>
                <a:latin typeface="DengXian" panose="02010600030101010101" pitchFamily="2" charset="-122"/>
                <a:ea typeface="DengXian" panose="02010600030101010101" pitchFamily="2" charset="-122"/>
                <a:cs typeface="思源黑体 Medium" panose="020B0600000000000000" pitchFamily="34" charset="-122"/>
              </a:rPr>
              <a:t>ME</a:t>
            </a:r>
            <a:endParaRPr lang="zh-CN" altLang="en-US" sz="3600" b="1" dirty="0">
              <a:solidFill>
                <a:srgbClr val="02235E"/>
              </a:solidFill>
              <a:latin typeface="DengXian" panose="02010600030101010101" pitchFamily="2" charset="-122"/>
              <a:ea typeface="DengXian" panose="02010600030101010101" pitchFamily="2" charset="-122"/>
              <a:cs typeface="思源黑体 Medium" panose="020B0600000000000000" pitchFamily="34" charset="-122"/>
            </a:endParaRPr>
          </a:p>
        </p:txBody>
      </p:sp>
      <p:sp>
        <p:nvSpPr>
          <p:cNvPr id="6" name="文本框 5">
            <a:extLst>
              <a:ext uri="{FF2B5EF4-FFF2-40B4-BE49-F238E27FC236}">
                <a16:creationId xmlns:a16="http://schemas.microsoft.com/office/drawing/2014/main" id="{B0333E8A-6D3C-594A-A1A8-CD26B58F6A8D}"/>
              </a:ext>
            </a:extLst>
          </p:cNvPr>
          <p:cNvSpPr txBox="1"/>
          <p:nvPr/>
        </p:nvSpPr>
        <p:spPr>
          <a:xfrm>
            <a:off x="1361332" y="5475713"/>
            <a:ext cx="2818400" cy="307777"/>
          </a:xfrm>
          <a:prstGeom prst="rect">
            <a:avLst/>
          </a:prstGeom>
          <a:noFill/>
        </p:spPr>
        <p:txBody>
          <a:bodyPr wrap="none" rtlCol="0">
            <a:spAutoFit/>
          </a:bodyPr>
          <a:lstStyle/>
          <a:p>
            <a:r>
              <a:rPr kumimoji="1" lang="en-US" altLang="zh-CN" sz="1400" dirty="0"/>
              <a:t>※</a:t>
            </a:r>
            <a:r>
              <a:rPr kumimoji="1" lang="zh-CN" altLang="en-US" sz="1400" dirty="0"/>
              <a:t>讲义中绝大部分图表均出自本书</a:t>
            </a:r>
          </a:p>
        </p:txBody>
      </p:sp>
      <p:pic>
        <p:nvPicPr>
          <p:cNvPr id="7" name="图片 6" descr="一些文字和图案&#10;&#10;描述已自动生成">
            <a:extLst>
              <a:ext uri="{FF2B5EF4-FFF2-40B4-BE49-F238E27FC236}">
                <a16:creationId xmlns:a16="http://schemas.microsoft.com/office/drawing/2014/main" id="{2291EA33-D153-A64D-BA7F-3408AC34A3CB}"/>
              </a:ext>
            </a:extLst>
          </p:cNvPr>
          <p:cNvPicPr>
            <a:picLocks noChangeAspect="1"/>
          </p:cNvPicPr>
          <p:nvPr/>
        </p:nvPicPr>
        <p:blipFill>
          <a:blip r:embed="rId3"/>
          <a:stretch>
            <a:fillRect/>
          </a:stretch>
        </p:blipFill>
        <p:spPr>
          <a:xfrm>
            <a:off x="9423953" y="4145190"/>
            <a:ext cx="1638300" cy="16383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1D9019BB-3976-2544-BDA6-B47BFB778171}"/>
                  </a:ext>
                </a:extLst>
              </p14:cNvPr>
              <p14:cNvContentPartPr/>
              <p14:nvPr/>
            </p14:nvContentPartPr>
            <p14:xfrm>
              <a:off x="1500480" y="1969920"/>
              <a:ext cx="10250640" cy="4248360"/>
            </p14:xfrm>
          </p:contentPart>
        </mc:Choice>
        <mc:Fallback>
          <p:pic>
            <p:nvPicPr>
              <p:cNvPr id="2" name="墨迹 1">
                <a:extLst>
                  <a:ext uri="{FF2B5EF4-FFF2-40B4-BE49-F238E27FC236}">
                    <a16:creationId xmlns:a16="http://schemas.microsoft.com/office/drawing/2014/main" id="{1D9019BB-3976-2544-BDA6-B47BFB778171}"/>
                  </a:ext>
                </a:extLst>
              </p:cNvPr>
              <p:cNvPicPr/>
              <p:nvPr/>
            </p:nvPicPr>
            <p:blipFill>
              <a:blip r:embed="rId5"/>
              <a:stretch>
                <a:fillRect/>
              </a:stretch>
            </p:blipFill>
            <p:spPr>
              <a:xfrm>
                <a:off x="1491120" y="1960560"/>
                <a:ext cx="10269360" cy="4267080"/>
              </a:xfrm>
              <a:prstGeom prst="rect">
                <a:avLst/>
              </a:prstGeom>
            </p:spPr>
          </p:pic>
        </mc:Fallback>
      </mc:AlternateContent>
    </p:spTree>
    <p:extLst>
      <p:ext uri="{BB962C8B-B14F-4D97-AF65-F5344CB8AC3E}">
        <p14:creationId xmlns:p14="http://schemas.microsoft.com/office/powerpoint/2010/main" val="9796735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D33428-2CDD-6E43-B3FD-82B41B957FD1}"/>
              </a:ext>
            </a:extLst>
          </p:cNvPr>
          <p:cNvSpPr>
            <a:spLocks noGrp="1"/>
          </p:cNvSpPr>
          <p:nvPr>
            <p:ph type="title"/>
          </p:nvPr>
        </p:nvSpPr>
        <p:spPr/>
        <p:txBody>
          <a:bodyPr/>
          <a:lstStyle/>
          <a:p>
            <a:r>
              <a:rPr kumimoji="1" lang="zh-CN" altLang="en-US" dirty="0"/>
              <a:t>机密性：加密与解密</a:t>
            </a:r>
          </a:p>
        </p:txBody>
      </p:sp>
      <p:pic>
        <p:nvPicPr>
          <p:cNvPr id="3" name="图片 2">
            <a:extLst>
              <a:ext uri="{FF2B5EF4-FFF2-40B4-BE49-F238E27FC236}">
                <a16:creationId xmlns:a16="http://schemas.microsoft.com/office/drawing/2014/main" id="{38F4AD80-EC7B-D44D-A8BF-089898B985CE}"/>
              </a:ext>
            </a:extLst>
          </p:cNvPr>
          <p:cNvPicPr>
            <a:picLocks noChangeAspect="1"/>
          </p:cNvPicPr>
          <p:nvPr/>
        </p:nvPicPr>
        <p:blipFill>
          <a:blip r:embed="rId2"/>
          <a:stretch>
            <a:fillRect/>
          </a:stretch>
        </p:blipFill>
        <p:spPr>
          <a:xfrm>
            <a:off x="1365250" y="1455944"/>
            <a:ext cx="9461500" cy="4826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6C740A02-97AE-9F44-91F9-A5DD8389108E}"/>
                  </a:ext>
                </a:extLst>
              </p14:cNvPr>
              <p14:cNvContentPartPr/>
              <p14:nvPr/>
            </p14:nvContentPartPr>
            <p14:xfrm>
              <a:off x="1653480" y="1263600"/>
              <a:ext cx="9054360" cy="4512240"/>
            </p14:xfrm>
          </p:contentPart>
        </mc:Choice>
        <mc:Fallback>
          <p:pic>
            <p:nvPicPr>
              <p:cNvPr id="4" name="墨迹 3">
                <a:extLst>
                  <a:ext uri="{FF2B5EF4-FFF2-40B4-BE49-F238E27FC236}">
                    <a16:creationId xmlns:a16="http://schemas.microsoft.com/office/drawing/2014/main" id="{6C740A02-97AE-9F44-91F9-A5DD8389108E}"/>
                  </a:ext>
                </a:extLst>
              </p:cNvPr>
              <p:cNvPicPr/>
              <p:nvPr/>
            </p:nvPicPr>
            <p:blipFill>
              <a:blip r:embed="rId4"/>
              <a:stretch>
                <a:fillRect/>
              </a:stretch>
            </p:blipFill>
            <p:spPr>
              <a:xfrm>
                <a:off x="1644120" y="1254240"/>
                <a:ext cx="9073080" cy="4530960"/>
              </a:xfrm>
              <a:prstGeom prst="rect">
                <a:avLst/>
              </a:prstGeom>
            </p:spPr>
          </p:pic>
        </mc:Fallback>
      </mc:AlternateContent>
    </p:spTree>
    <p:extLst>
      <p:ext uri="{BB962C8B-B14F-4D97-AF65-F5344CB8AC3E}">
        <p14:creationId xmlns:p14="http://schemas.microsoft.com/office/powerpoint/2010/main" val="4814632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2CADD-DDD2-1F4B-9F61-70E6E9CB22AE}"/>
              </a:ext>
            </a:extLst>
          </p:cNvPr>
          <p:cNvSpPr>
            <a:spLocks noGrp="1"/>
          </p:cNvSpPr>
          <p:nvPr>
            <p:ph type="title"/>
          </p:nvPr>
        </p:nvSpPr>
        <p:spPr/>
        <p:txBody>
          <a:bodyPr/>
          <a:lstStyle/>
          <a:p>
            <a:r>
              <a:rPr kumimoji="1" lang="zh-CN" altLang="en-US" dirty="0"/>
              <a:t>对称密码</a:t>
            </a:r>
          </a:p>
        </p:txBody>
      </p:sp>
      <p:pic>
        <p:nvPicPr>
          <p:cNvPr id="3" name="图片 2">
            <a:extLst>
              <a:ext uri="{FF2B5EF4-FFF2-40B4-BE49-F238E27FC236}">
                <a16:creationId xmlns:a16="http://schemas.microsoft.com/office/drawing/2014/main" id="{01DA1DD2-C863-0841-9BA0-65E7EA012192}"/>
              </a:ext>
            </a:extLst>
          </p:cNvPr>
          <p:cNvPicPr>
            <a:picLocks noChangeAspect="1"/>
          </p:cNvPicPr>
          <p:nvPr/>
        </p:nvPicPr>
        <p:blipFill>
          <a:blip r:embed="rId3"/>
          <a:stretch>
            <a:fillRect/>
          </a:stretch>
        </p:blipFill>
        <p:spPr>
          <a:xfrm>
            <a:off x="1403350" y="1727200"/>
            <a:ext cx="9385300" cy="3403600"/>
          </a:xfrm>
          <a:prstGeom prst="rect">
            <a:avLst/>
          </a:prstGeom>
        </p:spPr>
      </p:pic>
      <p:sp>
        <p:nvSpPr>
          <p:cNvPr id="4" name="文本框 3">
            <a:extLst>
              <a:ext uri="{FF2B5EF4-FFF2-40B4-BE49-F238E27FC236}">
                <a16:creationId xmlns:a16="http://schemas.microsoft.com/office/drawing/2014/main" id="{FD8186FE-0DD1-0D4C-8AEF-CF0C1DE3EC7F}"/>
              </a:ext>
            </a:extLst>
          </p:cNvPr>
          <p:cNvSpPr txBox="1"/>
          <p:nvPr/>
        </p:nvSpPr>
        <p:spPr>
          <a:xfrm>
            <a:off x="3054142" y="5406888"/>
            <a:ext cx="6083717" cy="369332"/>
          </a:xfrm>
          <a:prstGeom prst="rect">
            <a:avLst/>
          </a:prstGeom>
          <a:noFill/>
        </p:spPr>
        <p:txBody>
          <a:bodyPr wrap="none" rtlCol="0">
            <a:spAutoFit/>
          </a:bodyPr>
          <a:lstStyle/>
          <a:p>
            <a:pPr algn="ctr"/>
            <a:r>
              <a:rPr kumimoji="1" lang="zh-CN" altLang="en-US" dirty="0"/>
              <a:t>代表性的对称密码算法：</a:t>
            </a:r>
            <a:r>
              <a:rPr kumimoji="1" lang="en-US" altLang="zh-CN" dirty="0"/>
              <a:t>DES</a:t>
            </a:r>
            <a:r>
              <a:rPr kumimoji="1" lang="zh-CN" altLang="en-US" dirty="0"/>
              <a:t>、</a:t>
            </a:r>
            <a:r>
              <a:rPr kumimoji="1" lang="en-US" altLang="zh-CN" dirty="0"/>
              <a:t>AES</a:t>
            </a:r>
            <a:r>
              <a:rPr kumimoji="1" lang="zh-CN" altLang="en-US" dirty="0"/>
              <a:t>、</a:t>
            </a:r>
            <a:r>
              <a:rPr kumimoji="1" lang="en-US" altLang="zh-CN" dirty="0"/>
              <a:t>Blowfish</a:t>
            </a:r>
            <a:r>
              <a:rPr kumimoji="1" lang="zh-CN" altLang="en-US" dirty="0"/>
              <a:t>、</a:t>
            </a:r>
            <a:r>
              <a:rPr kumimoji="1" lang="en-US" altLang="zh-CN" dirty="0" err="1"/>
              <a:t>Twofish</a:t>
            </a:r>
            <a:r>
              <a:rPr kumimoji="1" lang="en-US" altLang="zh-CN" dirty="0"/>
              <a:t>……</a:t>
            </a:r>
            <a:endParaRPr kumimoji="1" lang="zh-CN" altLang="en-US" dirty="0"/>
          </a:p>
        </p:txBody>
      </p:sp>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6E479EB6-AE0B-AE46-A5D3-CD2AB8D30CA5}"/>
                  </a:ext>
                </a:extLst>
              </p14:cNvPr>
              <p14:cNvContentPartPr/>
              <p14:nvPr/>
            </p14:nvContentPartPr>
            <p14:xfrm>
              <a:off x="1471680" y="837360"/>
              <a:ext cx="10149120" cy="5545080"/>
            </p14:xfrm>
          </p:contentPart>
        </mc:Choice>
        <mc:Fallback>
          <p:pic>
            <p:nvPicPr>
              <p:cNvPr id="5" name="墨迹 4">
                <a:extLst>
                  <a:ext uri="{FF2B5EF4-FFF2-40B4-BE49-F238E27FC236}">
                    <a16:creationId xmlns:a16="http://schemas.microsoft.com/office/drawing/2014/main" id="{6E479EB6-AE0B-AE46-A5D3-CD2AB8D30CA5}"/>
                  </a:ext>
                </a:extLst>
              </p:cNvPr>
              <p:cNvPicPr/>
              <p:nvPr/>
            </p:nvPicPr>
            <p:blipFill>
              <a:blip r:embed="rId5"/>
              <a:stretch>
                <a:fillRect/>
              </a:stretch>
            </p:blipFill>
            <p:spPr>
              <a:xfrm>
                <a:off x="1462320" y="828000"/>
                <a:ext cx="10167840" cy="5563800"/>
              </a:xfrm>
              <a:prstGeom prst="rect">
                <a:avLst/>
              </a:prstGeom>
            </p:spPr>
          </p:pic>
        </mc:Fallback>
      </mc:AlternateContent>
    </p:spTree>
    <p:extLst>
      <p:ext uri="{BB962C8B-B14F-4D97-AF65-F5344CB8AC3E}">
        <p14:creationId xmlns:p14="http://schemas.microsoft.com/office/powerpoint/2010/main" val="24029164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C3A1D-FEBC-A84F-97DF-0EEDB160C29E}"/>
              </a:ext>
            </a:extLst>
          </p:cNvPr>
          <p:cNvSpPr>
            <a:spLocks noGrp="1"/>
          </p:cNvSpPr>
          <p:nvPr>
            <p:ph type="title"/>
          </p:nvPr>
        </p:nvSpPr>
        <p:spPr/>
        <p:txBody>
          <a:bodyPr/>
          <a:lstStyle/>
          <a:p>
            <a:r>
              <a:rPr kumimoji="1" lang="zh-CN" altLang="en-US" dirty="0"/>
              <a:t>对称密码实现中的坑</a:t>
            </a:r>
          </a:p>
        </p:txBody>
      </p:sp>
      <p:pic>
        <p:nvPicPr>
          <p:cNvPr id="3" name="图片 2">
            <a:extLst>
              <a:ext uri="{FF2B5EF4-FFF2-40B4-BE49-F238E27FC236}">
                <a16:creationId xmlns:a16="http://schemas.microsoft.com/office/drawing/2014/main" id="{5EEDF020-46A3-C043-8ED8-A2664CFD63C4}"/>
              </a:ext>
            </a:extLst>
          </p:cNvPr>
          <p:cNvPicPr>
            <a:picLocks noChangeAspect="1"/>
          </p:cNvPicPr>
          <p:nvPr/>
        </p:nvPicPr>
        <p:blipFill>
          <a:blip r:embed="rId2"/>
          <a:stretch>
            <a:fillRect/>
          </a:stretch>
        </p:blipFill>
        <p:spPr>
          <a:xfrm>
            <a:off x="1631950" y="1792288"/>
            <a:ext cx="8928100" cy="431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53B05238-2B5B-4F4E-8B31-BB2FDE75D227}"/>
                  </a:ext>
                </a:extLst>
              </p14:cNvPr>
              <p14:cNvContentPartPr/>
              <p14:nvPr/>
            </p14:nvContentPartPr>
            <p14:xfrm>
              <a:off x="1686960" y="1179360"/>
              <a:ext cx="6843600" cy="5526360"/>
            </p14:xfrm>
          </p:contentPart>
        </mc:Choice>
        <mc:Fallback>
          <p:pic>
            <p:nvPicPr>
              <p:cNvPr id="4" name="墨迹 3">
                <a:extLst>
                  <a:ext uri="{FF2B5EF4-FFF2-40B4-BE49-F238E27FC236}">
                    <a16:creationId xmlns:a16="http://schemas.microsoft.com/office/drawing/2014/main" id="{53B05238-2B5B-4F4E-8B31-BB2FDE75D227}"/>
                  </a:ext>
                </a:extLst>
              </p:cNvPr>
              <p:cNvPicPr/>
              <p:nvPr/>
            </p:nvPicPr>
            <p:blipFill>
              <a:blip r:embed="rId4"/>
              <a:stretch>
                <a:fillRect/>
              </a:stretch>
            </p:blipFill>
            <p:spPr>
              <a:xfrm>
                <a:off x="1677600" y="1170000"/>
                <a:ext cx="6862320" cy="5545080"/>
              </a:xfrm>
              <a:prstGeom prst="rect">
                <a:avLst/>
              </a:prstGeom>
            </p:spPr>
          </p:pic>
        </mc:Fallback>
      </mc:AlternateContent>
    </p:spTree>
    <p:extLst>
      <p:ext uri="{BB962C8B-B14F-4D97-AF65-F5344CB8AC3E}">
        <p14:creationId xmlns:p14="http://schemas.microsoft.com/office/powerpoint/2010/main" val="32667417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855E7-CC42-6A4D-ABB4-04BB3A0BE245}"/>
              </a:ext>
            </a:extLst>
          </p:cNvPr>
          <p:cNvSpPr>
            <a:spLocks noGrp="1"/>
          </p:cNvSpPr>
          <p:nvPr>
            <p:ph type="title"/>
          </p:nvPr>
        </p:nvSpPr>
        <p:spPr/>
        <p:txBody>
          <a:bodyPr/>
          <a:lstStyle/>
          <a:p>
            <a:r>
              <a:rPr kumimoji="1" lang="zh-CN" altLang="en-US" dirty="0"/>
              <a:t>对称密码实现中的坑</a:t>
            </a:r>
          </a:p>
        </p:txBody>
      </p:sp>
      <p:pic>
        <p:nvPicPr>
          <p:cNvPr id="3" name="图片 2">
            <a:extLst>
              <a:ext uri="{FF2B5EF4-FFF2-40B4-BE49-F238E27FC236}">
                <a16:creationId xmlns:a16="http://schemas.microsoft.com/office/drawing/2014/main" id="{C32A144D-D64E-7F41-AFDD-6B18EC352A21}"/>
              </a:ext>
            </a:extLst>
          </p:cNvPr>
          <p:cNvPicPr>
            <a:picLocks noChangeAspect="1"/>
          </p:cNvPicPr>
          <p:nvPr/>
        </p:nvPicPr>
        <p:blipFill>
          <a:blip r:embed="rId2"/>
          <a:stretch>
            <a:fillRect/>
          </a:stretch>
        </p:blipFill>
        <p:spPr>
          <a:xfrm>
            <a:off x="914400" y="1835831"/>
            <a:ext cx="10363200" cy="40259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DB97F574-A219-1D42-8BBA-3BF06EFE16E0}"/>
                  </a:ext>
                </a:extLst>
              </p14:cNvPr>
              <p14:cNvContentPartPr/>
              <p14:nvPr/>
            </p14:nvContentPartPr>
            <p14:xfrm>
              <a:off x="1050120" y="859320"/>
              <a:ext cx="8895240" cy="5329440"/>
            </p14:xfrm>
          </p:contentPart>
        </mc:Choice>
        <mc:Fallback>
          <p:pic>
            <p:nvPicPr>
              <p:cNvPr id="4" name="墨迹 3">
                <a:extLst>
                  <a:ext uri="{FF2B5EF4-FFF2-40B4-BE49-F238E27FC236}">
                    <a16:creationId xmlns:a16="http://schemas.microsoft.com/office/drawing/2014/main" id="{DB97F574-A219-1D42-8BBA-3BF06EFE16E0}"/>
                  </a:ext>
                </a:extLst>
              </p:cNvPr>
              <p:cNvPicPr/>
              <p:nvPr/>
            </p:nvPicPr>
            <p:blipFill>
              <a:blip r:embed="rId4"/>
              <a:stretch>
                <a:fillRect/>
              </a:stretch>
            </p:blipFill>
            <p:spPr>
              <a:xfrm>
                <a:off x="1040760" y="849960"/>
                <a:ext cx="8913960" cy="5348160"/>
              </a:xfrm>
              <a:prstGeom prst="rect">
                <a:avLst/>
              </a:prstGeom>
            </p:spPr>
          </p:pic>
        </mc:Fallback>
      </mc:AlternateContent>
    </p:spTree>
    <p:extLst>
      <p:ext uri="{BB962C8B-B14F-4D97-AF65-F5344CB8AC3E}">
        <p14:creationId xmlns:p14="http://schemas.microsoft.com/office/powerpoint/2010/main" val="41071822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5A660-050F-1945-8CE4-4B3FA7ABBF09}"/>
              </a:ext>
            </a:extLst>
          </p:cNvPr>
          <p:cNvSpPr>
            <a:spLocks noGrp="1"/>
          </p:cNvSpPr>
          <p:nvPr>
            <p:ph type="title"/>
          </p:nvPr>
        </p:nvSpPr>
        <p:spPr/>
        <p:txBody>
          <a:bodyPr/>
          <a:lstStyle/>
          <a:p>
            <a:r>
              <a:rPr kumimoji="1" lang="zh-CN" altLang="en-US" dirty="0"/>
              <a:t>对称密码究极版：</a:t>
            </a:r>
            <a:r>
              <a:rPr kumimoji="1" lang="en-US" altLang="zh-CN" dirty="0"/>
              <a:t>One-Time</a:t>
            </a:r>
            <a:r>
              <a:rPr kumimoji="1" lang="zh-CN" altLang="en-US" dirty="0"/>
              <a:t> </a:t>
            </a:r>
            <a:r>
              <a:rPr kumimoji="1" lang="en-US" altLang="zh-CN" dirty="0"/>
              <a:t>Pad</a:t>
            </a:r>
            <a:endParaRPr kumimoji="1" lang="zh-CN" altLang="en-US" dirty="0"/>
          </a:p>
        </p:txBody>
      </p:sp>
      <p:pic>
        <p:nvPicPr>
          <p:cNvPr id="3" name="图片 2">
            <a:extLst>
              <a:ext uri="{FF2B5EF4-FFF2-40B4-BE49-F238E27FC236}">
                <a16:creationId xmlns:a16="http://schemas.microsoft.com/office/drawing/2014/main" id="{5CBD4819-7C3D-CB4F-AEB5-3F2BF5CC5D8D}"/>
              </a:ext>
            </a:extLst>
          </p:cNvPr>
          <p:cNvPicPr>
            <a:picLocks noChangeAspect="1"/>
          </p:cNvPicPr>
          <p:nvPr/>
        </p:nvPicPr>
        <p:blipFill>
          <a:blip r:embed="rId2"/>
          <a:stretch>
            <a:fillRect/>
          </a:stretch>
        </p:blipFill>
        <p:spPr>
          <a:xfrm>
            <a:off x="1701800" y="2077819"/>
            <a:ext cx="8788400" cy="1016000"/>
          </a:xfrm>
          <a:prstGeom prst="rect">
            <a:avLst/>
          </a:prstGeom>
        </p:spPr>
      </p:pic>
      <p:sp>
        <p:nvSpPr>
          <p:cNvPr id="5" name="文本框 4">
            <a:extLst>
              <a:ext uri="{FF2B5EF4-FFF2-40B4-BE49-F238E27FC236}">
                <a16:creationId xmlns:a16="http://schemas.microsoft.com/office/drawing/2014/main" id="{B0E17657-82B6-E24E-9C24-7B0F80E0BFCC}"/>
              </a:ext>
            </a:extLst>
          </p:cNvPr>
          <p:cNvSpPr txBox="1"/>
          <p:nvPr/>
        </p:nvSpPr>
        <p:spPr>
          <a:xfrm>
            <a:off x="1888435" y="4419382"/>
            <a:ext cx="8703672"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理论上无法破译</a:t>
            </a:r>
            <a:endParaRPr kumimoji="1" lang="en-US" altLang="zh-CN" dirty="0"/>
          </a:p>
          <a:p>
            <a:pPr marL="285750" indent="-285750">
              <a:buFont typeface="Arial" panose="020B0604020202020204" pitchFamily="34" charset="0"/>
              <a:buChar char="•"/>
            </a:pPr>
            <a:r>
              <a:rPr kumimoji="1" lang="zh-CN" altLang="en-US" dirty="0"/>
              <a:t>条件：</a:t>
            </a:r>
            <a:r>
              <a:rPr kumimoji="1" lang="en-US" altLang="zh-CN" dirty="0"/>
              <a:t>①</a:t>
            </a:r>
            <a:r>
              <a:rPr kumimoji="1" lang="zh-CN" altLang="en-US" dirty="0"/>
              <a:t>密钥和明文等长；</a:t>
            </a:r>
            <a:r>
              <a:rPr kumimoji="1" lang="en-US" altLang="zh-CN" dirty="0"/>
              <a:t>②</a:t>
            </a:r>
            <a:r>
              <a:rPr kumimoji="1" lang="zh-CN" altLang="en-US" dirty="0"/>
              <a:t>密钥必须完全随机；</a:t>
            </a:r>
            <a:r>
              <a:rPr kumimoji="1" lang="en-US" altLang="zh-CN" dirty="0"/>
              <a:t>③</a:t>
            </a:r>
            <a:r>
              <a:rPr kumimoji="1" lang="zh-CN" altLang="en-US" dirty="0"/>
              <a:t>密钥不能重复使用</a:t>
            </a:r>
            <a:endParaRPr kumimoji="1" lang="en-US" altLang="zh-CN" dirty="0"/>
          </a:p>
          <a:p>
            <a:pPr marL="285750" indent="-285750">
              <a:buFont typeface="Arial" panose="020B0604020202020204" pitchFamily="34" charset="0"/>
              <a:buChar char="•"/>
            </a:pPr>
            <a:r>
              <a:rPr kumimoji="1" lang="zh-CN" altLang="en-US" dirty="0"/>
              <a:t>量子密码（量子密钥分发）所依赖的基本理论</a:t>
            </a:r>
          </a:p>
        </p:txBody>
      </p:sp>
      <p:pic>
        <p:nvPicPr>
          <p:cNvPr id="6" name="图片 5">
            <a:extLst>
              <a:ext uri="{FF2B5EF4-FFF2-40B4-BE49-F238E27FC236}">
                <a16:creationId xmlns:a16="http://schemas.microsoft.com/office/drawing/2014/main" id="{25685B13-8CCE-3749-8400-36364ED16FFD}"/>
              </a:ext>
            </a:extLst>
          </p:cNvPr>
          <p:cNvPicPr>
            <a:picLocks noChangeAspect="1"/>
          </p:cNvPicPr>
          <p:nvPr/>
        </p:nvPicPr>
        <p:blipFill>
          <a:blip r:embed="rId3"/>
          <a:stretch>
            <a:fillRect/>
          </a:stretch>
        </p:blipFill>
        <p:spPr>
          <a:xfrm>
            <a:off x="1797957" y="3117851"/>
            <a:ext cx="8596086" cy="1223413"/>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墨迹 6">
                <a:extLst>
                  <a:ext uri="{FF2B5EF4-FFF2-40B4-BE49-F238E27FC236}">
                    <a16:creationId xmlns:a16="http://schemas.microsoft.com/office/drawing/2014/main" id="{13164438-32F2-F847-8B9F-DA90350693E8}"/>
                  </a:ext>
                </a:extLst>
              </p14:cNvPr>
              <p14:cNvContentPartPr/>
              <p14:nvPr/>
            </p14:nvContentPartPr>
            <p14:xfrm>
              <a:off x="1418400" y="1392120"/>
              <a:ext cx="9624960" cy="4017600"/>
            </p14:xfrm>
          </p:contentPart>
        </mc:Choice>
        <mc:Fallback>
          <p:pic>
            <p:nvPicPr>
              <p:cNvPr id="7" name="墨迹 6">
                <a:extLst>
                  <a:ext uri="{FF2B5EF4-FFF2-40B4-BE49-F238E27FC236}">
                    <a16:creationId xmlns:a16="http://schemas.microsoft.com/office/drawing/2014/main" id="{13164438-32F2-F847-8B9F-DA90350693E8}"/>
                  </a:ext>
                </a:extLst>
              </p:cNvPr>
              <p:cNvPicPr/>
              <p:nvPr/>
            </p:nvPicPr>
            <p:blipFill>
              <a:blip r:embed="rId5"/>
              <a:stretch>
                <a:fillRect/>
              </a:stretch>
            </p:blipFill>
            <p:spPr>
              <a:xfrm>
                <a:off x="1409040" y="1382760"/>
                <a:ext cx="9643680" cy="4036320"/>
              </a:xfrm>
              <a:prstGeom prst="rect">
                <a:avLst/>
              </a:prstGeom>
            </p:spPr>
          </p:pic>
        </mc:Fallback>
      </mc:AlternateContent>
    </p:spTree>
    <p:extLst>
      <p:ext uri="{BB962C8B-B14F-4D97-AF65-F5344CB8AC3E}">
        <p14:creationId xmlns:p14="http://schemas.microsoft.com/office/powerpoint/2010/main" val="14881234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33F42-63F3-3F4A-B9BE-6220C1A4072A}"/>
              </a:ext>
            </a:extLst>
          </p:cNvPr>
          <p:cNvSpPr>
            <a:spLocks noGrp="1"/>
          </p:cNvSpPr>
          <p:nvPr>
            <p:ph type="title"/>
          </p:nvPr>
        </p:nvSpPr>
        <p:spPr/>
        <p:txBody>
          <a:bodyPr/>
          <a:lstStyle/>
          <a:p>
            <a:r>
              <a:rPr kumimoji="1" lang="zh-CN" altLang="en-US" dirty="0"/>
              <a:t>公钥密码（非对称密码）</a:t>
            </a:r>
          </a:p>
        </p:txBody>
      </p:sp>
      <p:pic>
        <p:nvPicPr>
          <p:cNvPr id="3" name="图片 2">
            <a:extLst>
              <a:ext uri="{FF2B5EF4-FFF2-40B4-BE49-F238E27FC236}">
                <a16:creationId xmlns:a16="http://schemas.microsoft.com/office/drawing/2014/main" id="{202F0205-D3B3-2543-9543-FE6F2248F42D}"/>
              </a:ext>
            </a:extLst>
          </p:cNvPr>
          <p:cNvPicPr>
            <a:picLocks noChangeAspect="1"/>
          </p:cNvPicPr>
          <p:nvPr/>
        </p:nvPicPr>
        <p:blipFill>
          <a:blip r:embed="rId2"/>
          <a:stretch>
            <a:fillRect/>
          </a:stretch>
        </p:blipFill>
        <p:spPr>
          <a:xfrm>
            <a:off x="1365250" y="1814513"/>
            <a:ext cx="9461500" cy="3251200"/>
          </a:xfrm>
          <a:prstGeom prst="rect">
            <a:avLst/>
          </a:prstGeom>
        </p:spPr>
      </p:pic>
      <p:sp>
        <p:nvSpPr>
          <p:cNvPr id="4" name="文本框 3">
            <a:extLst>
              <a:ext uri="{FF2B5EF4-FFF2-40B4-BE49-F238E27FC236}">
                <a16:creationId xmlns:a16="http://schemas.microsoft.com/office/drawing/2014/main" id="{E8FDD008-20BF-314B-82FA-786BB2F31A2C}"/>
              </a:ext>
            </a:extLst>
          </p:cNvPr>
          <p:cNvSpPr txBox="1"/>
          <p:nvPr/>
        </p:nvSpPr>
        <p:spPr>
          <a:xfrm>
            <a:off x="3313031" y="5406888"/>
            <a:ext cx="5565946" cy="646331"/>
          </a:xfrm>
          <a:prstGeom prst="rect">
            <a:avLst/>
          </a:prstGeom>
          <a:noFill/>
        </p:spPr>
        <p:txBody>
          <a:bodyPr wrap="none" rtlCol="0">
            <a:spAutoFit/>
          </a:bodyPr>
          <a:lstStyle/>
          <a:p>
            <a:pPr algn="ctr"/>
            <a:r>
              <a:rPr kumimoji="1" lang="zh-CN" altLang="en-US" dirty="0"/>
              <a:t>代表性的公钥密码算法：</a:t>
            </a:r>
            <a:r>
              <a:rPr kumimoji="1" lang="en-US" altLang="zh-CN" dirty="0"/>
              <a:t>RSA</a:t>
            </a:r>
            <a:r>
              <a:rPr kumimoji="1" lang="zh-CN" altLang="en-US" dirty="0"/>
              <a:t>、</a:t>
            </a:r>
            <a:r>
              <a:rPr kumimoji="1" lang="en-US" altLang="zh-CN" dirty="0"/>
              <a:t>DH</a:t>
            </a:r>
            <a:r>
              <a:rPr kumimoji="1" lang="zh-CN" altLang="en-US" dirty="0"/>
              <a:t>、</a:t>
            </a:r>
            <a:r>
              <a:rPr kumimoji="1" lang="en-US" altLang="zh-CN" dirty="0"/>
              <a:t>DSA</a:t>
            </a:r>
            <a:r>
              <a:rPr kumimoji="1" lang="zh-CN" altLang="en-US" dirty="0"/>
              <a:t>、</a:t>
            </a:r>
            <a:r>
              <a:rPr kumimoji="1" lang="en-US" altLang="zh-CN" dirty="0"/>
              <a:t>ECDSA……</a:t>
            </a:r>
          </a:p>
          <a:p>
            <a:pPr algn="ctr"/>
            <a:r>
              <a:rPr kumimoji="1" lang="zh-CN" altLang="en-US" dirty="0"/>
              <a:t>数学原理：因数分解、离散对数、椭圆曲线</a:t>
            </a:r>
            <a:r>
              <a:rPr kumimoji="1" lang="en-US" altLang="zh-CN" dirty="0"/>
              <a:t>……</a:t>
            </a:r>
            <a:endParaRPr kumimoji="1" lang="zh-CN" altLang="en-US" dirty="0"/>
          </a:p>
        </p:txBody>
      </p:sp>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C3CFD1ED-D42A-7D40-A1DB-9AE31DD885D4}"/>
                  </a:ext>
                </a:extLst>
              </p14:cNvPr>
              <p14:cNvContentPartPr/>
              <p14:nvPr/>
            </p14:nvContentPartPr>
            <p14:xfrm>
              <a:off x="3462120" y="2297880"/>
              <a:ext cx="5225400" cy="3868920"/>
            </p14:xfrm>
          </p:contentPart>
        </mc:Choice>
        <mc:Fallback>
          <p:pic>
            <p:nvPicPr>
              <p:cNvPr id="5" name="墨迹 4">
                <a:extLst>
                  <a:ext uri="{FF2B5EF4-FFF2-40B4-BE49-F238E27FC236}">
                    <a16:creationId xmlns:a16="http://schemas.microsoft.com/office/drawing/2014/main" id="{C3CFD1ED-D42A-7D40-A1DB-9AE31DD885D4}"/>
                  </a:ext>
                </a:extLst>
              </p:cNvPr>
              <p:cNvPicPr/>
              <p:nvPr/>
            </p:nvPicPr>
            <p:blipFill>
              <a:blip r:embed="rId4"/>
              <a:stretch>
                <a:fillRect/>
              </a:stretch>
            </p:blipFill>
            <p:spPr>
              <a:xfrm>
                <a:off x="3452760" y="2288520"/>
                <a:ext cx="5244120" cy="3887640"/>
              </a:xfrm>
              <a:prstGeom prst="rect">
                <a:avLst/>
              </a:prstGeom>
            </p:spPr>
          </p:pic>
        </mc:Fallback>
      </mc:AlternateContent>
    </p:spTree>
    <p:extLst>
      <p:ext uri="{BB962C8B-B14F-4D97-AF65-F5344CB8AC3E}">
        <p14:creationId xmlns:p14="http://schemas.microsoft.com/office/powerpoint/2010/main" val="7252968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53194-1A96-8543-A11B-F349CEBD36A6}"/>
              </a:ext>
            </a:extLst>
          </p:cNvPr>
          <p:cNvSpPr>
            <a:spLocks noGrp="1"/>
          </p:cNvSpPr>
          <p:nvPr>
            <p:ph type="title"/>
          </p:nvPr>
        </p:nvSpPr>
        <p:spPr/>
        <p:txBody>
          <a:bodyPr/>
          <a:lstStyle/>
          <a:p>
            <a:r>
              <a:rPr kumimoji="1" lang="zh-CN" altLang="en-US" dirty="0"/>
              <a:t>使用公钥密码发送消息</a:t>
            </a:r>
          </a:p>
        </p:txBody>
      </p:sp>
      <p:pic>
        <p:nvPicPr>
          <p:cNvPr id="4" name="图片 3">
            <a:extLst>
              <a:ext uri="{FF2B5EF4-FFF2-40B4-BE49-F238E27FC236}">
                <a16:creationId xmlns:a16="http://schemas.microsoft.com/office/drawing/2014/main" id="{B3C3573E-7223-964C-B27C-97F77CB27400}"/>
              </a:ext>
            </a:extLst>
          </p:cNvPr>
          <p:cNvPicPr>
            <a:picLocks noChangeAspect="1"/>
          </p:cNvPicPr>
          <p:nvPr/>
        </p:nvPicPr>
        <p:blipFill>
          <a:blip r:embed="rId2"/>
          <a:stretch>
            <a:fillRect/>
          </a:stretch>
        </p:blipFill>
        <p:spPr>
          <a:xfrm>
            <a:off x="1464365" y="1503417"/>
            <a:ext cx="4406348" cy="4794646"/>
          </a:xfrm>
          <a:prstGeom prst="rect">
            <a:avLst/>
          </a:prstGeom>
        </p:spPr>
      </p:pic>
      <p:sp>
        <p:nvSpPr>
          <p:cNvPr id="5" name="文本框 4">
            <a:extLst>
              <a:ext uri="{FF2B5EF4-FFF2-40B4-BE49-F238E27FC236}">
                <a16:creationId xmlns:a16="http://schemas.microsoft.com/office/drawing/2014/main" id="{0587376C-39DD-724C-A89D-7E3B8A8F2067}"/>
              </a:ext>
            </a:extLst>
          </p:cNvPr>
          <p:cNvSpPr txBox="1"/>
          <p:nvPr/>
        </p:nvSpPr>
        <p:spPr>
          <a:xfrm>
            <a:off x="6096000" y="2104610"/>
            <a:ext cx="5416827" cy="3084691"/>
          </a:xfrm>
          <a:prstGeom prst="rect">
            <a:avLst/>
          </a:prstGeom>
          <a:noFill/>
        </p:spPr>
        <p:txBody>
          <a:bodyPr wrap="square" rtlCol="0">
            <a:spAutoFit/>
          </a:bodyPr>
          <a:lstStyle/>
          <a:p>
            <a:pPr marL="457200" indent="-457200">
              <a:lnSpc>
                <a:spcPct val="200000"/>
              </a:lnSpc>
              <a:buFont typeface="+mj-lt"/>
              <a:buAutoNum type="arabicPeriod"/>
            </a:pPr>
            <a:r>
              <a:rPr kumimoji="1" lang="en-US" altLang="zh-CN" sz="2000" dirty="0"/>
              <a:t>Bob</a:t>
            </a:r>
            <a:r>
              <a:rPr kumimoji="1" lang="zh-CN" altLang="en-US" sz="2000" dirty="0"/>
              <a:t>（接收方）生成公钥和私钥</a:t>
            </a:r>
            <a:endParaRPr kumimoji="1" lang="en-US" altLang="zh-CN" sz="2000" dirty="0"/>
          </a:p>
          <a:p>
            <a:pPr marL="457200" indent="-457200">
              <a:lnSpc>
                <a:spcPct val="200000"/>
              </a:lnSpc>
              <a:buFont typeface="+mj-lt"/>
              <a:buAutoNum type="arabicPeriod"/>
            </a:pPr>
            <a:r>
              <a:rPr kumimoji="1" lang="en-US" altLang="zh-CN" sz="2000" dirty="0"/>
              <a:t>Bob</a:t>
            </a:r>
            <a:r>
              <a:rPr kumimoji="1" lang="zh-CN" altLang="en-US" sz="2000" dirty="0"/>
              <a:t>将公钥发送给</a:t>
            </a:r>
            <a:r>
              <a:rPr kumimoji="1" lang="en-US" altLang="zh-CN" sz="2000" dirty="0"/>
              <a:t>Alice</a:t>
            </a:r>
            <a:r>
              <a:rPr kumimoji="1" lang="zh-CN" altLang="en-US" sz="2000" dirty="0"/>
              <a:t>（发送方）</a:t>
            </a:r>
            <a:endParaRPr kumimoji="1" lang="en-US" altLang="zh-CN" sz="2000" dirty="0"/>
          </a:p>
          <a:p>
            <a:pPr marL="457200" indent="-457200">
              <a:lnSpc>
                <a:spcPct val="200000"/>
              </a:lnSpc>
              <a:buFont typeface="+mj-lt"/>
              <a:buAutoNum type="arabicPeriod"/>
            </a:pPr>
            <a:r>
              <a:rPr kumimoji="1" lang="en-US" altLang="zh-CN" sz="2000" dirty="0"/>
              <a:t>Alice</a:t>
            </a:r>
            <a:r>
              <a:rPr kumimoji="1" lang="zh-CN" altLang="en-US" sz="2000" dirty="0"/>
              <a:t>用</a:t>
            </a:r>
            <a:r>
              <a:rPr kumimoji="1" lang="en-US" altLang="zh-CN" sz="2000" dirty="0"/>
              <a:t>Bob</a:t>
            </a:r>
            <a:r>
              <a:rPr kumimoji="1" lang="zh-CN" altLang="en-US" sz="2000" dirty="0"/>
              <a:t>的公钥对消息进行加密</a:t>
            </a:r>
            <a:endParaRPr kumimoji="1" lang="en-US" altLang="zh-CN" sz="2000" dirty="0"/>
          </a:p>
          <a:p>
            <a:pPr marL="457200" indent="-457200">
              <a:lnSpc>
                <a:spcPct val="200000"/>
              </a:lnSpc>
              <a:buFont typeface="+mj-lt"/>
              <a:buAutoNum type="arabicPeriod"/>
            </a:pPr>
            <a:r>
              <a:rPr kumimoji="1" lang="en-US" altLang="zh-CN" sz="2000" dirty="0"/>
              <a:t>Alice</a:t>
            </a:r>
            <a:r>
              <a:rPr kumimoji="1" lang="zh-CN" altLang="en-US" sz="2000" dirty="0"/>
              <a:t>将加密后的密文发给</a:t>
            </a:r>
            <a:r>
              <a:rPr kumimoji="1" lang="en-US" altLang="zh-CN" sz="2000" dirty="0"/>
              <a:t>Bob</a:t>
            </a:r>
          </a:p>
          <a:p>
            <a:pPr marL="457200" indent="-457200">
              <a:lnSpc>
                <a:spcPct val="200000"/>
              </a:lnSpc>
              <a:buFont typeface="+mj-lt"/>
              <a:buAutoNum type="arabicPeriod"/>
            </a:pPr>
            <a:r>
              <a:rPr kumimoji="1" lang="en-US" altLang="zh-CN" sz="2000" dirty="0"/>
              <a:t>Bob</a:t>
            </a:r>
            <a:r>
              <a:rPr kumimoji="1" lang="zh-CN" altLang="en-US" sz="2000" dirty="0"/>
              <a:t>用私钥进行解密</a:t>
            </a:r>
            <a:endParaRPr kumimoji="1" lang="en-US" altLang="zh-CN" sz="2000" dirty="0"/>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50936D20-B128-2E4C-9E37-34A543471022}"/>
                  </a:ext>
                </a:extLst>
              </p14:cNvPr>
              <p14:cNvContentPartPr/>
              <p14:nvPr/>
            </p14:nvContentPartPr>
            <p14:xfrm>
              <a:off x="1692720" y="1284480"/>
              <a:ext cx="5981040" cy="4548960"/>
            </p14:xfrm>
          </p:contentPart>
        </mc:Choice>
        <mc:Fallback>
          <p:pic>
            <p:nvPicPr>
              <p:cNvPr id="3" name="墨迹 2">
                <a:extLst>
                  <a:ext uri="{FF2B5EF4-FFF2-40B4-BE49-F238E27FC236}">
                    <a16:creationId xmlns:a16="http://schemas.microsoft.com/office/drawing/2014/main" id="{50936D20-B128-2E4C-9E37-34A543471022}"/>
                  </a:ext>
                </a:extLst>
              </p:cNvPr>
              <p:cNvPicPr/>
              <p:nvPr/>
            </p:nvPicPr>
            <p:blipFill>
              <a:blip r:embed="rId4"/>
              <a:stretch>
                <a:fillRect/>
              </a:stretch>
            </p:blipFill>
            <p:spPr>
              <a:xfrm>
                <a:off x="1683360" y="1275120"/>
                <a:ext cx="5999760" cy="4567680"/>
              </a:xfrm>
              <a:prstGeom prst="rect">
                <a:avLst/>
              </a:prstGeom>
            </p:spPr>
          </p:pic>
        </mc:Fallback>
      </mc:AlternateContent>
    </p:spTree>
    <p:extLst>
      <p:ext uri="{BB962C8B-B14F-4D97-AF65-F5344CB8AC3E}">
        <p14:creationId xmlns:p14="http://schemas.microsoft.com/office/powerpoint/2010/main" val="5840350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E0C3F-EB84-6F49-8D46-74652A5594CB}"/>
              </a:ext>
            </a:extLst>
          </p:cNvPr>
          <p:cNvSpPr>
            <a:spLocks noGrp="1"/>
          </p:cNvSpPr>
          <p:nvPr>
            <p:ph type="title"/>
          </p:nvPr>
        </p:nvSpPr>
        <p:spPr/>
        <p:txBody>
          <a:bodyPr/>
          <a:lstStyle/>
          <a:p>
            <a:r>
              <a:rPr kumimoji="1" lang="en-US" altLang="zh-CN" dirty="0"/>
              <a:t>RSA</a:t>
            </a:r>
            <a:r>
              <a:rPr kumimoji="1" lang="zh-CN" altLang="en-US" dirty="0"/>
              <a:t>公钥密码算法</a:t>
            </a:r>
          </a:p>
        </p:txBody>
      </p:sp>
      <p:pic>
        <p:nvPicPr>
          <p:cNvPr id="3" name="图片 2">
            <a:extLst>
              <a:ext uri="{FF2B5EF4-FFF2-40B4-BE49-F238E27FC236}">
                <a16:creationId xmlns:a16="http://schemas.microsoft.com/office/drawing/2014/main" id="{2643F506-FCBC-AD48-A5F2-F2E464EFDFD6}"/>
              </a:ext>
            </a:extLst>
          </p:cNvPr>
          <p:cNvPicPr>
            <a:picLocks noChangeAspect="1"/>
          </p:cNvPicPr>
          <p:nvPr/>
        </p:nvPicPr>
        <p:blipFill>
          <a:blip r:embed="rId2"/>
          <a:stretch>
            <a:fillRect/>
          </a:stretch>
        </p:blipFill>
        <p:spPr>
          <a:xfrm>
            <a:off x="1587500" y="1887765"/>
            <a:ext cx="9017000" cy="35179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C4CDFCD6-33F1-3D44-A92E-32DBE0E89B89}"/>
                  </a:ext>
                </a:extLst>
              </p14:cNvPr>
              <p14:cNvContentPartPr/>
              <p14:nvPr/>
            </p14:nvContentPartPr>
            <p14:xfrm>
              <a:off x="1143360" y="1035360"/>
              <a:ext cx="8960040" cy="5291280"/>
            </p14:xfrm>
          </p:contentPart>
        </mc:Choice>
        <mc:Fallback>
          <p:pic>
            <p:nvPicPr>
              <p:cNvPr id="4" name="墨迹 3">
                <a:extLst>
                  <a:ext uri="{FF2B5EF4-FFF2-40B4-BE49-F238E27FC236}">
                    <a16:creationId xmlns:a16="http://schemas.microsoft.com/office/drawing/2014/main" id="{C4CDFCD6-33F1-3D44-A92E-32DBE0E89B89}"/>
                  </a:ext>
                </a:extLst>
              </p:cNvPr>
              <p:cNvPicPr/>
              <p:nvPr/>
            </p:nvPicPr>
            <p:blipFill>
              <a:blip r:embed="rId4"/>
              <a:stretch>
                <a:fillRect/>
              </a:stretch>
            </p:blipFill>
            <p:spPr>
              <a:xfrm>
                <a:off x="1134000" y="1026000"/>
                <a:ext cx="8978760" cy="5310000"/>
              </a:xfrm>
              <a:prstGeom prst="rect">
                <a:avLst/>
              </a:prstGeom>
            </p:spPr>
          </p:pic>
        </mc:Fallback>
      </mc:AlternateContent>
    </p:spTree>
    <p:extLst>
      <p:ext uri="{BB962C8B-B14F-4D97-AF65-F5344CB8AC3E}">
        <p14:creationId xmlns:p14="http://schemas.microsoft.com/office/powerpoint/2010/main" val="39434831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08320-C54F-B241-8F00-04830B4B948F}"/>
              </a:ext>
            </a:extLst>
          </p:cNvPr>
          <p:cNvSpPr>
            <a:spLocks noGrp="1"/>
          </p:cNvSpPr>
          <p:nvPr>
            <p:ph type="title"/>
          </p:nvPr>
        </p:nvSpPr>
        <p:spPr/>
        <p:txBody>
          <a:bodyPr/>
          <a:lstStyle/>
          <a:p>
            <a:r>
              <a:rPr kumimoji="1" lang="zh-CN" altLang="en-US" dirty="0"/>
              <a:t>公钥密码的核心（以</a:t>
            </a:r>
            <a:r>
              <a:rPr kumimoji="1" lang="en-US" altLang="zh-CN" dirty="0"/>
              <a:t>RSA</a:t>
            </a:r>
            <a:r>
              <a:rPr kumimoji="1" lang="zh-CN" altLang="en-US" dirty="0"/>
              <a:t>为例）</a:t>
            </a:r>
          </a:p>
        </p:txBody>
      </p:sp>
      <p:pic>
        <p:nvPicPr>
          <p:cNvPr id="3" name="图片 2">
            <a:extLst>
              <a:ext uri="{FF2B5EF4-FFF2-40B4-BE49-F238E27FC236}">
                <a16:creationId xmlns:a16="http://schemas.microsoft.com/office/drawing/2014/main" id="{696C4E20-58FD-4B45-AE2E-BA60CE177913}"/>
              </a:ext>
            </a:extLst>
          </p:cNvPr>
          <p:cNvPicPr>
            <a:picLocks noChangeAspect="1"/>
          </p:cNvPicPr>
          <p:nvPr/>
        </p:nvPicPr>
        <p:blipFill>
          <a:blip r:embed="rId2"/>
          <a:stretch>
            <a:fillRect/>
          </a:stretch>
        </p:blipFill>
        <p:spPr>
          <a:xfrm>
            <a:off x="2178050" y="1460914"/>
            <a:ext cx="7835900" cy="49403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1B50D44E-BDD2-9446-BB39-F81940C5F65F}"/>
                  </a:ext>
                </a:extLst>
              </p14:cNvPr>
              <p14:cNvContentPartPr/>
              <p14:nvPr/>
            </p14:nvContentPartPr>
            <p14:xfrm>
              <a:off x="1585080" y="1015920"/>
              <a:ext cx="10040400" cy="5157720"/>
            </p14:xfrm>
          </p:contentPart>
        </mc:Choice>
        <mc:Fallback>
          <p:pic>
            <p:nvPicPr>
              <p:cNvPr id="4" name="墨迹 3">
                <a:extLst>
                  <a:ext uri="{FF2B5EF4-FFF2-40B4-BE49-F238E27FC236}">
                    <a16:creationId xmlns:a16="http://schemas.microsoft.com/office/drawing/2014/main" id="{1B50D44E-BDD2-9446-BB39-F81940C5F65F}"/>
                  </a:ext>
                </a:extLst>
              </p:cNvPr>
              <p:cNvPicPr/>
              <p:nvPr/>
            </p:nvPicPr>
            <p:blipFill>
              <a:blip r:embed="rId4"/>
              <a:stretch>
                <a:fillRect/>
              </a:stretch>
            </p:blipFill>
            <p:spPr>
              <a:xfrm>
                <a:off x="1575720" y="1006560"/>
                <a:ext cx="10059120" cy="5176440"/>
              </a:xfrm>
              <a:prstGeom prst="rect">
                <a:avLst/>
              </a:prstGeom>
            </p:spPr>
          </p:pic>
        </mc:Fallback>
      </mc:AlternateContent>
    </p:spTree>
    <p:extLst>
      <p:ext uri="{BB962C8B-B14F-4D97-AF65-F5344CB8AC3E}">
        <p14:creationId xmlns:p14="http://schemas.microsoft.com/office/powerpoint/2010/main" val="34591821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53EED-97DD-0540-9367-F81A51CE39E0}"/>
              </a:ext>
            </a:extLst>
          </p:cNvPr>
          <p:cNvSpPr>
            <a:spLocks noGrp="1"/>
          </p:cNvSpPr>
          <p:nvPr>
            <p:ph type="title"/>
          </p:nvPr>
        </p:nvSpPr>
        <p:spPr/>
        <p:txBody>
          <a:bodyPr/>
          <a:lstStyle/>
          <a:p>
            <a:r>
              <a:rPr kumimoji="1" lang="zh-CN" altLang="en-US" dirty="0"/>
              <a:t>混合密码</a:t>
            </a:r>
          </a:p>
        </p:txBody>
      </p:sp>
      <p:sp>
        <p:nvSpPr>
          <p:cNvPr id="3" name="文本框 2">
            <a:extLst>
              <a:ext uri="{FF2B5EF4-FFF2-40B4-BE49-F238E27FC236}">
                <a16:creationId xmlns:a16="http://schemas.microsoft.com/office/drawing/2014/main" id="{F8B6DD89-509E-B248-844B-733393608333}"/>
              </a:ext>
            </a:extLst>
          </p:cNvPr>
          <p:cNvSpPr txBox="1"/>
          <p:nvPr/>
        </p:nvSpPr>
        <p:spPr>
          <a:xfrm>
            <a:off x="2988365" y="1989955"/>
            <a:ext cx="6612834" cy="114403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400" dirty="0"/>
              <a:t>对称密码速度快，但是密钥难以分发</a:t>
            </a:r>
            <a:endParaRPr kumimoji="1" lang="en-US" altLang="zh-CN" sz="2400" dirty="0"/>
          </a:p>
          <a:p>
            <a:pPr marL="457200" indent="-457200">
              <a:lnSpc>
                <a:spcPct val="150000"/>
              </a:lnSpc>
              <a:buFont typeface="Arial" panose="020B0604020202020204" pitchFamily="34" charset="0"/>
              <a:buChar char="•"/>
            </a:pPr>
            <a:r>
              <a:rPr kumimoji="1" lang="zh-CN" altLang="en-US" sz="2400" dirty="0"/>
              <a:t>公钥密码密钥容易分发，但速度慢</a:t>
            </a:r>
            <a:endParaRPr kumimoji="1" lang="en-US" altLang="zh-CN" sz="2400" dirty="0"/>
          </a:p>
        </p:txBody>
      </p:sp>
      <p:sp>
        <p:nvSpPr>
          <p:cNvPr id="4" name="文本框 3">
            <a:extLst>
              <a:ext uri="{FF2B5EF4-FFF2-40B4-BE49-F238E27FC236}">
                <a16:creationId xmlns:a16="http://schemas.microsoft.com/office/drawing/2014/main" id="{FB780226-4E43-F245-806C-2904424A8648}"/>
              </a:ext>
            </a:extLst>
          </p:cNvPr>
          <p:cNvSpPr txBox="1"/>
          <p:nvPr/>
        </p:nvSpPr>
        <p:spPr>
          <a:xfrm>
            <a:off x="2988365" y="4366529"/>
            <a:ext cx="6612834" cy="114403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zh-CN" altLang="en-US" sz="2400" dirty="0"/>
              <a:t>用公钥密码来加密和分发对称密码的密钥</a:t>
            </a:r>
            <a:endParaRPr kumimoji="1" lang="en-US" altLang="zh-CN" sz="2400" dirty="0"/>
          </a:p>
          <a:p>
            <a:pPr marL="457200" indent="-457200">
              <a:lnSpc>
                <a:spcPct val="150000"/>
              </a:lnSpc>
              <a:buFont typeface="Arial" panose="020B0604020202020204" pitchFamily="34" charset="0"/>
              <a:buChar char="•"/>
            </a:pPr>
            <a:r>
              <a:rPr kumimoji="1" lang="zh-CN" altLang="en-US" sz="2400" dirty="0"/>
              <a:t>用对称密码来加密要传输的消息</a:t>
            </a:r>
            <a:endParaRPr kumimoji="1" lang="en-US" altLang="zh-CN" sz="2400" dirty="0"/>
          </a:p>
        </p:txBody>
      </p:sp>
      <p:sp>
        <p:nvSpPr>
          <p:cNvPr id="5" name="下箭头 4">
            <a:extLst>
              <a:ext uri="{FF2B5EF4-FFF2-40B4-BE49-F238E27FC236}">
                <a16:creationId xmlns:a16="http://schemas.microsoft.com/office/drawing/2014/main" id="{686CAB86-509B-4E4A-A5ED-EEBDC133E9B6}"/>
              </a:ext>
            </a:extLst>
          </p:cNvPr>
          <p:cNvSpPr/>
          <p:nvPr/>
        </p:nvSpPr>
        <p:spPr>
          <a:xfrm>
            <a:off x="5474804" y="3551475"/>
            <a:ext cx="1202634" cy="397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p14="http://schemas.microsoft.com/office/powerpoint/2010/main" Requires="p14">
          <p:contentPart p14:bwMode="auto" r:id="rId2">
            <p14:nvContentPartPr>
              <p14:cNvPr id="6" name="墨迹 5">
                <a:extLst>
                  <a:ext uri="{FF2B5EF4-FFF2-40B4-BE49-F238E27FC236}">
                    <a16:creationId xmlns:a16="http://schemas.microsoft.com/office/drawing/2014/main" id="{F13AA3F6-C973-A240-92E5-3068777EC3FD}"/>
                  </a:ext>
                </a:extLst>
              </p14:cNvPr>
              <p14:cNvContentPartPr/>
              <p14:nvPr/>
            </p14:nvContentPartPr>
            <p14:xfrm>
              <a:off x="3212640" y="1500120"/>
              <a:ext cx="6482520" cy="4478400"/>
            </p14:xfrm>
          </p:contentPart>
        </mc:Choice>
        <mc:Fallback>
          <p:pic>
            <p:nvPicPr>
              <p:cNvPr id="6" name="墨迹 5">
                <a:extLst>
                  <a:ext uri="{FF2B5EF4-FFF2-40B4-BE49-F238E27FC236}">
                    <a16:creationId xmlns:a16="http://schemas.microsoft.com/office/drawing/2014/main" id="{F13AA3F6-C973-A240-92E5-3068777EC3FD}"/>
                  </a:ext>
                </a:extLst>
              </p:cNvPr>
              <p:cNvPicPr/>
              <p:nvPr/>
            </p:nvPicPr>
            <p:blipFill>
              <a:blip r:embed="rId3"/>
              <a:stretch>
                <a:fillRect/>
              </a:stretch>
            </p:blipFill>
            <p:spPr>
              <a:xfrm>
                <a:off x="3203280" y="1490760"/>
                <a:ext cx="6501240" cy="4497120"/>
              </a:xfrm>
              <a:prstGeom prst="rect">
                <a:avLst/>
              </a:prstGeom>
            </p:spPr>
          </p:pic>
        </mc:Fallback>
      </mc:AlternateContent>
    </p:spTree>
    <p:extLst>
      <p:ext uri="{BB962C8B-B14F-4D97-AF65-F5344CB8AC3E}">
        <p14:creationId xmlns:p14="http://schemas.microsoft.com/office/powerpoint/2010/main" val="7710360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a:extLst>
              <a:ext uri="{FF2B5EF4-FFF2-40B4-BE49-F238E27FC236}">
                <a16:creationId xmlns:a16="http://schemas.microsoft.com/office/drawing/2014/main" id="{E10F3ABA-9849-C245-9344-A621F400FDF5}"/>
              </a:ext>
            </a:extLst>
          </p:cNvPr>
          <p:cNvSpPr txBox="1"/>
          <p:nvPr/>
        </p:nvSpPr>
        <p:spPr>
          <a:xfrm>
            <a:off x="1059959" y="2154693"/>
            <a:ext cx="2180557" cy="952500"/>
          </a:xfrm>
          <a:prstGeom prst="rect">
            <a:avLst/>
          </a:prstGeom>
          <a:noFill/>
        </p:spPr>
        <p:txBody>
          <a:bodyPr wrap="square" lIns="121917" tIns="60958" rIns="121917" bIns="60958" rtlCol="0">
            <a:spAutoFit/>
          </a:bodyPr>
          <a:lstStyle/>
          <a:p>
            <a:pPr algn="ctr"/>
            <a:r>
              <a:rPr lang="zh-CN" altLang="en-US" sz="5400" b="1" dirty="0">
                <a:solidFill>
                  <a:srgbClr val="02235E"/>
                </a:solidFill>
                <a:latin typeface="DengXian" panose="02010600030101010101" pitchFamily="2" charset="-122"/>
                <a:ea typeface="DengXian" panose="02010600030101010101" pitchFamily="2" charset="-122"/>
                <a:cs typeface="思源黑体 Medium" panose="020B0600000000000000" pitchFamily="34" charset="-122"/>
              </a:rPr>
              <a:t>目 录</a:t>
            </a:r>
          </a:p>
        </p:txBody>
      </p:sp>
      <p:sp>
        <p:nvSpPr>
          <p:cNvPr id="4" name="文本框 13">
            <a:extLst>
              <a:ext uri="{FF2B5EF4-FFF2-40B4-BE49-F238E27FC236}">
                <a16:creationId xmlns:a16="http://schemas.microsoft.com/office/drawing/2014/main" id="{9BFF2D06-684B-1E42-8F6C-ED629034A159}"/>
              </a:ext>
            </a:extLst>
          </p:cNvPr>
          <p:cNvSpPr txBox="1"/>
          <p:nvPr/>
        </p:nvSpPr>
        <p:spPr>
          <a:xfrm>
            <a:off x="4529496" y="1276869"/>
            <a:ext cx="3235816" cy="553994"/>
          </a:xfrm>
          <a:prstGeom prst="rect">
            <a:avLst/>
          </a:prstGeom>
          <a:noFill/>
        </p:spPr>
        <p:txBody>
          <a:bodyPr wrap="none" lIns="121917" tIns="60958" rIns="121917" bIns="60958" rtlCol="0">
            <a:spAutoFit/>
          </a:bodyPr>
          <a:lstStyle/>
          <a:p>
            <a:r>
              <a:rPr lang="en-US" altLang="zh-CN" sz="2800" dirty="0">
                <a:solidFill>
                  <a:schemeClr val="accent1"/>
                </a:solidFill>
                <a:latin typeface="+mn-ea"/>
                <a:cs typeface="Segoe UI Semilight" panose="020B0402040204020203" pitchFamily="34" charset="0"/>
              </a:rPr>
              <a:t>01</a:t>
            </a:r>
            <a:r>
              <a:rPr lang="zh-CN" altLang="en-US" sz="2800" dirty="0">
                <a:solidFill>
                  <a:schemeClr val="accent1"/>
                </a:solidFill>
                <a:latin typeface="+mn-ea"/>
                <a:cs typeface="Segoe UI Semilight" panose="020B0402040204020203" pitchFamily="34" charset="0"/>
              </a:rPr>
              <a:t> 什么是密码学？</a:t>
            </a:r>
          </a:p>
        </p:txBody>
      </p:sp>
      <p:sp>
        <p:nvSpPr>
          <p:cNvPr id="5" name="矩形 4">
            <a:extLst>
              <a:ext uri="{FF2B5EF4-FFF2-40B4-BE49-F238E27FC236}">
                <a16:creationId xmlns:a16="http://schemas.microsoft.com/office/drawing/2014/main" id="{CB4FF551-3195-4F47-B3B1-7EF008079842}"/>
              </a:ext>
            </a:extLst>
          </p:cNvPr>
          <p:cNvSpPr/>
          <p:nvPr/>
        </p:nvSpPr>
        <p:spPr>
          <a:xfrm rot="5400000">
            <a:off x="2825355" y="2104869"/>
            <a:ext cx="1692000" cy="36000"/>
          </a:xfrm>
          <a:prstGeom prst="rect">
            <a:avLst/>
          </a:prstGeom>
          <a:solidFill>
            <a:srgbClr val="02235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rgbClr val="02235E"/>
              </a:solidFill>
              <a:latin typeface="+mn-ea"/>
              <a:cs typeface="+mn-ea"/>
              <a:sym typeface="+mn-lt"/>
            </a:endParaRPr>
          </a:p>
        </p:txBody>
      </p:sp>
      <p:sp>
        <p:nvSpPr>
          <p:cNvPr id="9" name="文本框 13">
            <a:extLst>
              <a:ext uri="{FF2B5EF4-FFF2-40B4-BE49-F238E27FC236}">
                <a16:creationId xmlns:a16="http://schemas.microsoft.com/office/drawing/2014/main" id="{D38166CE-DF1C-DB43-BB45-8A4A5DAB8C0A}"/>
              </a:ext>
            </a:extLst>
          </p:cNvPr>
          <p:cNvSpPr txBox="1"/>
          <p:nvPr/>
        </p:nvSpPr>
        <p:spPr>
          <a:xfrm>
            <a:off x="4529496" y="2025044"/>
            <a:ext cx="2876744" cy="553994"/>
          </a:xfrm>
          <a:prstGeom prst="rect">
            <a:avLst/>
          </a:prstGeom>
          <a:noFill/>
        </p:spPr>
        <p:txBody>
          <a:bodyPr wrap="none" lIns="121917" tIns="60958" rIns="121917" bIns="60958" rtlCol="0">
            <a:spAutoFit/>
          </a:bodyPr>
          <a:lstStyle/>
          <a:p>
            <a:r>
              <a:rPr lang="en-US" altLang="zh-CN" sz="2800" dirty="0">
                <a:solidFill>
                  <a:schemeClr val="accent1"/>
                </a:solidFill>
                <a:latin typeface="+mn-ea"/>
              </a:rPr>
              <a:t>02</a:t>
            </a:r>
            <a:r>
              <a:rPr lang="zh-CN" altLang="en-US" sz="2800" dirty="0">
                <a:solidFill>
                  <a:schemeClr val="accent1"/>
                </a:solidFill>
                <a:latin typeface="+mn-ea"/>
              </a:rPr>
              <a:t> 历史上的密码</a:t>
            </a:r>
          </a:p>
        </p:txBody>
      </p:sp>
      <p:sp>
        <p:nvSpPr>
          <p:cNvPr id="10" name="文本框 13">
            <a:extLst>
              <a:ext uri="{FF2B5EF4-FFF2-40B4-BE49-F238E27FC236}">
                <a16:creationId xmlns:a16="http://schemas.microsoft.com/office/drawing/2014/main" id="{62313D6D-DFE2-4F45-B745-550324D4EFFD}"/>
              </a:ext>
            </a:extLst>
          </p:cNvPr>
          <p:cNvSpPr txBox="1"/>
          <p:nvPr/>
        </p:nvSpPr>
        <p:spPr>
          <a:xfrm>
            <a:off x="4529496" y="2773219"/>
            <a:ext cx="3235816" cy="553994"/>
          </a:xfrm>
          <a:prstGeom prst="rect">
            <a:avLst/>
          </a:prstGeom>
          <a:noFill/>
        </p:spPr>
        <p:txBody>
          <a:bodyPr wrap="none" lIns="121917" tIns="60958" rIns="121917" bIns="60958" rtlCol="0">
            <a:spAutoFit/>
          </a:bodyPr>
          <a:lstStyle/>
          <a:p>
            <a:r>
              <a:rPr lang="en-US" altLang="zh-CN" sz="2800" dirty="0">
                <a:solidFill>
                  <a:schemeClr val="accent1"/>
                </a:solidFill>
                <a:latin typeface="+mn-ea"/>
                <a:cs typeface="Segoe UI Semilight" panose="020B0402040204020203" pitchFamily="34" charset="0"/>
              </a:rPr>
              <a:t>03</a:t>
            </a:r>
            <a:r>
              <a:rPr lang="zh-CN" altLang="en-US" sz="2800" dirty="0">
                <a:solidFill>
                  <a:schemeClr val="accent1"/>
                </a:solidFill>
                <a:latin typeface="+mn-ea"/>
                <a:cs typeface="Segoe UI Semilight" panose="020B0402040204020203" pitchFamily="34" charset="0"/>
              </a:rPr>
              <a:t> 现代密码学工具</a:t>
            </a:r>
          </a:p>
        </p:txBody>
      </p:sp>
      <p:sp>
        <p:nvSpPr>
          <p:cNvPr id="11" name="文本框 13">
            <a:extLst>
              <a:ext uri="{FF2B5EF4-FFF2-40B4-BE49-F238E27FC236}">
                <a16:creationId xmlns:a16="http://schemas.microsoft.com/office/drawing/2014/main" id="{79F5FC0B-9FC2-5A4F-BC0B-308089C2B89E}"/>
              </a:ext>
            </a:extLst>
          </p:cNvPr>
          <p:cNvSpPr txBox="1"/>
          <p:nvPr/>
        </p:nvSpPr>
        <p:spPr>
          <a:xfrm>
            <a:off x="4529496" y="3521394"/>
            <a:ext cx="5627497" cy="553994"/>
          </a:xfrm>
          <a:prstGeom prst="rect">
            <a:avLst/>
          </a:prstGeom>
          <a:noFill/>
        </p:spPr>
        <p:txBody>
          <a:bodyPr wrap="none" lIns="121917" tIns="60958" rIns="121917" bIns="60958" rtlCol="0">
            <a:spAutoFit/>
          </a:bodyPr>
          <a:lstStyle/>
          <a:p>
            <a:r>
              <a:rPr lang="en-US" altLang="zh-CN" sz="2800" dirty="0">
                <a:solidFill>
                  <a:schemeClr val="accent1"/>
                </a:solidFill>
                <a:latin typeface="+mn-ea"/>
                <a:cs typeface="Segoe UI Semilight" panose="020B0402040204020203" pitchFamily="34" charset="0"/>
              </a:rPr>
              <a:t>04</a:t>
            </a:r>
            <a:r>
              <a:rPr lang="zh-CN" altLang="en-US" sz="2800" dirty="0">
                <a:solidFill>
                  <a:schemeClr val="accent1"/>
                </a:solidFill>
                <a:latin typeface="+mn-ea"/>
                <a:cs typeface="Segoe UI Semilight" panose="020B0402040204020203" pitchFamily="34" charset="0"/>
              </a:rPr>
              <a:t> 密码学应用：</a:t>
            </a:r>
            <a:r>
              <a:rPr lang="en-US" altLang="zh-CN" sz="2800" dirty="0">
                <a:solidFill>
                  <a:schemeClr val="accent1"/>
                </a:solidFill>
                <a:latin typeface="+mn-ea"/>
                <a:cs typeface="Segoe UI Semilight" panose="020B0402040204020203" pitchFamily="34" charset="0"/>
              </a:rPr>
              <a:t>SSL/TLS</a:t>
            </a:r>
            <a:r>
              <a:rPr lang="zh-CN" altLang="en-US" sz="2800" dirty="0">
                <a:solidFill>
                  <a:schemeClr val="accent1"/>
                </a:solidFill>
                <a:latin typeface="+mn-ea"/>
                <a:cs typeface="Segoe UI Semilight" panose="020B0402040204020203" pitchFamily="34" charset="0"/>
              </a:rPr>
              <a:t> </a:t>
            </a:r>
            <a:r>
              <a:rPr lang="en-US" altLang="zh-CN" sz="2800" dirty="0">
                <a:solidFill>
                  <a:schemeClr val="accent1"/>
                </a:solidFill>
                <a:latin typeface="+mn-ea"/>
                <a:cs typeface="Segoe UI Semilight" panose="020B0402040204020203" pitchFamily="34" charset="0"/>
              </a:rPr>
              <a:t>&amp;</a:t>
            </a:r>
            <a:r>
              <a:rPr lang="zh-CN" altLang="en-US" sz="2800" dirty="0">
                <a:solidFill>
                  <a:schemeClr val="accent1"/>
                </a:solidFill>
                <a:latin typeface="+mn-ea"/>
                <a:cs typeface="Segoe UI Semilight" panose="020B0402040204020203" pitchFamily="34" charset="0"/>
              </a:rPr>
              <a:t> 区块链</a:t>
            </a:r>
          </a:p>
        </p:txBody>
      </p:sp>
      <p:sp>
        <p:nvSpPr>
          <p:cNvPr id="13" name="文本框 13">
            <a:extLst>
              <a:ext uri="{FF2B5EF4-FFF2-40B4-BE49-F238E27FC236}">
                <a16:creationId xmlns:a16="http://schemas.microsoft.com/office/drawing/2014/main" id="{73C4D381-BE55-1143-B3D6-392B3BA898D6}"/>
              </a:ext>
            </a:extLst>
          </p:cNvPr>
          <p:cNvSpPr txBox="1"/>
          <p:nvPr/>
        </p:nvSpPr>
        <p:spPr>
          <a:xfrm>
            <a:off x="4529496" y="5017746"/>
            <a:ext cx="2517671" cy="553994"/>
          </a:xfrm>
          <a:prstGeom prst="rect">
            <a:avLst/>
          </a:prstGeom>
          <a:noFill/>
        </p:spPr>
        <p:txBody>
          <a:bodyPr wrap="none" lIns="121917" tIns="60958" rIns="121917" bIns="60958" rtlCol="0">
            <a:spAutoFit/>
          </a:bodyPr>
          <a:lstStyle/>
          <a:p>
            <a:r>
              <a:rPr lang="en-US" altLang="zh-CN" sz="2800" dirty="0">
                <a:solidFill>
                  <a:schemeClr val="accent1"/>
                </a:solidFill>
                <a:latin typeface="+mn-ea"/>
                <a:cs typeface="Segoe UI Semilight" panose="020B0402040204020203" pitchFamily="34" charset="0"/>
              </a:rPr>
              <a:t>06</a:t>
            </a:r>
            <a:r>
              <a:rPr lang="zh-CN" altLang="en-US" sz="2800" dirty="0">
                <a:solidFill>
                  <a:schemeClr val="accent1"/>
                </a:solidFill>
                <a:latin typeface="+mn-ea"/>
                <a:cs typeface="Segoe UI Semilight" panose="020B0402040204020203" pitchFamily="34" charset="0"/>
              </a:rPr>
              <a:t> 一些小建议</a:t>
            </a:r>
          </a:p>
        </p:txBody>
      </p:sp>
      <p:sp>
        <p:nvSpPr>
          <p:cNvPr id="12" name="文本框 13">
            <a:extLst>
              <a:ext uri="{FF2B5EF4-FFF2-40B4-BE49-F238E27FC236}">
                <a16:creationId xmlns:a16="http://schemas.microsoft.com/office/drawing/2014/main" id="{C71D384B-57E8-3E41-BDB4-348CE0FE5758}"/>
              </a:ext>
            </a:extLst>
          </p:cNvPr>
          <p:cNvSpPr txBox="1"/>
          <p:nvPr/>
        </p:nvSpPr>
        <p:spPr>
          <a:xfrm>
            <a:off x="4529496" y="4269569"/>
            <a:ext cx="3594889" cy="553994"/>
          </a:xfrm>
          <a:prstGeom prst="rect">
            <a:avLst/>
          </a:prstGeom>
          <a:noFill/>
        </p:spPr>
        <p:txBody>
          <a:bodyPr wrap="none" lIns="121917" tIns="60958" rIns="121917" bIns="60958" rtlCol="0">
            <a:spAutoFit/>
          </a:bodyPr>
          <a:lstStyle/>
          <a:p>
            <a:r>
              <a:rPr lang="en-US" altLang="zh-CN" sz="2800" dirty="0">
                <a:solidFill>
                  <a:schemeClr val="accent1"/>
                </a:solidFill>
                <a:latin typeface="+mn-ea"/>
                <a:cs typeface="Segoe UI Semilight" panose="020B0402040204020203" pitchFamily="34" charset="0"/>
              </a:rPr>
              <a:t>05</a:t>
            </a:r>
            <a:r>
              <a:rPr lang="zh-CN" altLang="en-US" sz="2800" dirty="0">
                <a:solidFill>
                  <a:schemeClr val="accent1"/>
                </a:solidFill>
                <a:latin typeface="+mn-ea"/>
                <a:cs typeface="Segoe UI Semilight" panose="020B0402040204020203" pitchFamily="34" charset="0"/>
              </a:rPr>
              <a:t> 量子时代的密码学</a:t>
            </a:r>
          </a:p>
        </p:txBody>
      </p:sp>
    </p:spTree>
    <p:extLst>
      <p:ext uri="{BB962C8B-B14F-4D97-AF65-F5344CB8AC3E}">
        <p14:creationId xmlns:p14="http://schemas.microsoft.com/office/powerpoint/2010/main" val="13762381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FF095-FEFD-2846-9AF9-442D264EBE34}"/>
              </a:ext>
            </a:extLst>
          </p:cNvPr>
          <p:cNvSpPr>
            <a:spLocks noGrp="1"/>
          </p:cNvSpPr>
          <p:nvPr>
            <p:ph type="title"/>
          </p:nvPr>
        </p:nvSpPr>
        <p:spPr/>
        <p:txBody>
          <a:bodyPr/>
          <a:lstStyle/>
          <a:p>
            <a:r>
              <a:rPr kumimoji="1" lang="zh-CN" altLang="en-US" dirty="0"/>
              <a:t>完整性：哈希函数（散列函数）</a:t>
            </a:r>
          </a:p>
        </p:txBody>
      </p:sp>
      <p:pic>
        <p:nvPicPr>
          <p:cNvPr id="3" name="图片 2">
            <a:extLst>
              <a:ext uri="{FF2B5EF4-FFF2-40B4-BE49-F238E27FC236}">
                <a16:creationId xmlns:a16="http://schemas.microsoft.com/office/drawing/2014/main" id="{2655CCC8-F328-BA4D-BBDB-DE6EC9794E91}"/>
              </a:ext>
            </a:extLst>
          </p:cNvPr>
          <p:cNvPicPr>
            <a:picLocks noChangeAspect="1"/>
          </p:cNvPicPr>
          <p:nvPr/>
        </p:nvPicPr>
        <p:blipFill>
          <a:blip r:embed="rId2"/>
          <a:stretch>
            <a:fillRect/>
          </a:stretch>
        </p:blipFill>
        <p:spPr>
          <a:xfrm>
            <a:off x="2295939" y="1539427"/>
            <a:ext cx="7600122" cy="4037564"/>
          </a:xfrm>
          <a:prstGeom prst="rect">
            <a:avLst/>
          </a:prstGeom>
        </p:spPr>
      </p:pic>
      <p:sp>
        <p:nvSpPr>
          <p:cNvPr id="4" name="文本框 3">
            <a:extLst>
              <a:ext uri="{FF2B5EF4-FFF2-40B4-BE49-F238E27FC236}">
                <a16:creationId xmlns:a16="http://schemas.microsoft.com/office/drawing/2014/main" id="{4068A262-38B2-2D47-8468-B568AC44B983}"/>
              </a:ext>
            </a:extLst>
          </p:cNvPr>
          <p:cNvSpPr txBox="1"/>
          <p:nvPr/>
        </p:nvSpPr>
        <p:spPr>
          <a:xfrm>
            <a:off x="2469051" y="5685184"/>
            <a:ext cx="7253909" cy="369332"/>
          </a:xfrm>
          <a:prstGeom prst="rect">
            <a:avLst/>
          </a:prstGeom>
          <a:noFill/>
        </p:spPr>
        <p:txBody>
          <a:bodyPr wrap="none" rtlCol="0">
            <a:spAutoFit/>
          </a:bodyPr>
          <a:lstStyle/>
          <a:p>
            <a:pPr algn="ctr"/>
            <a:r>
              <a:rPr kumimoji="1" lang="zh-CN" altLang="en-US" dirty="0"/>
              <a:t>代表性的哈希函数：</a:t>
            </a:r>
            <a:r>
              <a:rPr kumimoji="1" lang="en-US" altLang="zh-CN" dirty="0"/>
              <a:t>MD5</a:t>
            </a:r>
            <a:r>
              <a:rPr kumimoji="1" lang="zh-CN" altLang="en-US" dirty="0"/>
              <a:t>、</a:t>
            </a:r>
            <a:r>
              <a:rPr kumimoji="1" lang="en-US" altLang="zh-CN" dirty="0"/>
              <a:t>SHA-1</a:t>
            </a:r>
            <a:r>
              <a:rPr kumimoji="1" lang="zh-CN" altLang="en-US" dirty="0"/>
              <a:t>、</a:t>
            </a:r>
            <a:r>
              <a:rPr kumimoji="1" lang="en-US" altLang="zh-CN" dirty="0"/>
              <a:t>SHA-2</a:t>
            </a:r>
            <a:r>
              <a:rPr kumimoji="1" lang="zh-CN" altLang="en-US" dirty="0"/>
              <a:t>、</a:t>
            </a:r>
            <a:r>
              <a:rPr kumimoji="1" lang="en-US" altLang="zh-CN" dirty="0"/>
              <a:t>SHA-3</a:t>
            </a:r>
            <a:r>
              <a:rPr kumimoji="1" lang="zh-CN" altLang="en-US" dirty="0"/>
              <a:t>、</a:t>
            </a:r>
            <a:r>
              <a:rPr kumimoji="1" lang="en-US" altLang="zh-CN" dirty="0"/>
              <a:t>RIPEMD-160……</a:t>
            </a:r>
            <a:endParaRPr kumimoji="1" lang="zh-CN" altLang="en-US" dirty="0"/>
          </a:p>
        </p:txBody>
      </p:sp>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EACA7702-770C-B847-B30B-5E86D632105F}"/>
                  </a:ext>
                </a:extLst>
              </p14:cNvPr>
              <p14:cNvContentPartPr/>
              <p14:nvPr/>
            </p14:nvContentPartPr>
            <p14:xfrm>
              <a:off x="1262520" y="1935000"/>
              <a:ext cx="8902440" cy="4366440"/>
            </p14:xfrm>
          </p:contentPart>
        </mc:Choice>
        <mc:Fallback>
          <p:pic>
            <p:nvPicPr>
              <p:cNvPr id="5" name="墨迹 4">
                <a:extLst>
                  <a:ext uri="{FF2B5EF4-FFF2-40B4-BE49-F238E27FC236}">
                    <a16:creationId xmlns:a16="http://schemas.microsoft.com/office/drawing/2014/main" id="{EACA7702-770C-B847-B30B-5E86D632105F}"/>
                  </a:ext>
                </a:extLst>
              </p:cNvPr>
              <p:cNvPicPr/>
              <p:nvPr/>
            </p:nvPicPr>
            <p:blipFill>
              <a:blip r:embed="rId4"/>
              <a:stretch>
                <a:fillRect/>
              </a:stretch>
            </p:blipFill>
            <p:spPr>
              <a:xfrm>
                <a:off x="1253160" y="1925640"/>
                <a:ext cx="8921160" cy="4385160"/>
              </a:xfrm>
              <a:prstGeom prst="rect">
                <a:avLst/>
              </a:prstGeom>
            </p:spPr>
          </p:pic>
        </mc:Fallback>
      </mc:AlternateContent>
    </p:spTree>
    <p:extLst>
      <p:ext uri="{BB962C8B-B14F-4D97-AF65-F5344CB8AC3E}">
        <p14:creationId xmlns:p14="http://schemas.microsoft.com/office/powerpoint/2010/main" val="11711954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2B096-7297-C641-94D7-95B2B73E8B0E}"/>
              </a:ext>
            </a:extLst>
          </p:cNvPr>
          <p:cNvSpPr>
            <a:spLocks noGrp="1"/>
          </p:cNvSpPr>
          <p:nvPr>
            <p:ph type="title"/>
          </p:nvPr>
        </p:nvSpPr>
        <p:spPr/>
        <p:txBody>
          <a:bodyPr/>
          <a:lstStyle/>
          <a:p>
            <a:r>
              <a:rPr kumimoji="1" lang="zh-CN" altLang="en-US" dirty="0"/>
              <a:t>用哈希函数校验完整性</a:t>
            </a:r>
          </a:p>
        </p:txBody>
      </p:sp>
      <p:pic>
        <p:nvPicPr>
          <p:cNvPr id="3" name="图片 2">
            <a:extLst>
              <a:ext uri="{FF2B5EF4-FFF2-40B4-BE49-F238E27FC236}">
                <a16:creationId xmlns:a16="http://schemas.microsoft.com/office/drawing/2014/main" id="{94DCD0DE-05F6-AC45-9D31-2375EC419CB7}"/>
              </a:ext>
            </a:extLst>
          </p:cNvPr>
          <p:cNvPicPr>
            <a:picLocks noChangeAspect="1"/>
          </p:cNvPicPr>
          <p:nvPr/>
        </p:nvPicPr>
        <p:blipFill>
          <a:blip r:embed="rId2"/>
          <a:stretch>
            <a:fillRect/>
          </a:stretch>
        </p:blipFill>
        <p:spPr>
          <a:xfrm>
            <a:off x="2931207" y="1543259"/>
            <a:ext cx="6329586" cy="459187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EE19E14F-C818-644A-87CB-FC828422348F}"/>
                  </a:ext>
                </a:extLst>
              </p14:cNvPr>
              <p14:cNvContentPartPr/>
              <p14:nvPr/>
            </p14:nvContentPartPr>
            <p14:xfrm>
              <a:off x="4188600" y="4267080"/>
              <a:ext cx="5004000" cy="1223280"/>
            </p14:xfrm>
          </p:contentPart>
        </mc:Choice>
        <mc:Fallback>
          <p:pic>
            <p:nvPicPr>
              <p:cNvPr id="4" name="墨迹 3">
                <a:extLst>
                  <a:ext uri="{FF2B5EF4-FFF2-40B4-BE49-F238E27FC236}">
                    <a16:creationId xmlns:a16="http://schemas.microsoft.com/office/drawing/2014/main" id="{EE19E14F-C818-644A-87CB-FC828422348F}"/>
                  </a:ext>
                </a:extLst>
              </p:cNvPr>
              <p:cNvPicPr/>
              <p:nvPr/>
            </p:nvPicPr>
            <p:blipFill>
              <a:blip r:embed="rId4"/>
              <a:stretch>
                <a:fillRect/>
              </a:stretch>
            </p:blipFill>
            <p:spPr>
              <a:xfrm>
                <a:off x="4179240" y="4257720"/>
                <a:ext cx="5022720" cy="1242000"/>
              </a:xfrm>
              <a:prstGeom prst="rect">
                <a:avLst/>
              </a:prstGeom>
            </p:spPr>
          </p:pic>
        </mc:Fallback>
      </mc:AlternateContent>
    </p:spTree>
    <p:extLst>
      <p:ext uri="{BB962C8B-B14F-4D97-AF65-F5344CB8AC3E}">
        <p14:creationId xmlns:p14="http://schemas.microsoft.com/office/powerpoint/2010/main" val="182546949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49D7C-872B-254E-B53F-D2665B44DDD2}"/>
              </a:ext>
            </a:extLst>
          </p:cNvPr>
          <p:cNvSpPr>
            <a:spLocks noGrp="1"/>
          </p:cNvSpPr>
          <p:nvPr>
            <p:ph type="title"/>
          </p:nvPr>
        </p:nvSpPr>
        <p:spPr/>
        <p:txBody>
          <a:bodyPr/>
          <a:lstStyle/>
          <a:p>
            <a:r>
              <a:rPr kumimoji="1" lang="zh-CN" altLang="en-US" dirty="0"/>
              <a:t>哈希函数的特点：雪崩</a:t>
            </a:r>
            <a:r>
              <a:rPr kumimoji="1" lang="en-US" altLang="zh-CN" dirty="0"/>
              <a:t>&amp;</a:t>
            </a:r>
            <a:r>
              <a:rPr kumimoji="1" lang="zh-CN" altLang="en-US" dirty="0"/>
              <a:t>单向</a:t>
            </a:r>
          </a:p>
        </p:txBody>
      </p:sp>
      <p:pic>
        <p:nvPicPr>
          <p:cNvPr id="3" name="图片 2">
            <a:extLst>
              <a:ext uri="{FF2B5EF4-FFF2-40B4-BE49-F238E27FC236}">
                <a16:creationId xmlns:a16="http://schemas.microsoft.com/office/drawing/2014/main" id="{C4B9A8A6-DCD5-1848-8621-2935C84E8E85}"/>
              </a:ext>
            </a:extLst>
          </p:cNvPr>
          <p:cNvPicPr>
            <a:picLocks noChangeAspect="1"/>
          </p:cNvPicPr>
          <p:nvPr/>
        </p:nvPicPr>
        <p:blipFill>
          <a:blip r:embed="rId2"/>
          <a:stretch>
            <a:fillRect/>
          </a:stretch>
        </p:blipFill>
        <p:spPr>
          <a:xfrm>
            <a:off x="1351170" y="1792288"/>
            <a:ext cx="4797286" cy="3944014"/>
          </a:xfrm>
          <a:prstGeom prst="rect">
            <a:avLst/>
          </a:prstGeom>
        </p:spPr>
      </p:pic>
      <p:pic>
        <p:nvPicPr>
          <p:cNvPr id="4" name="图片 3">
            <a:extLst>
              <a:ext uri="{FF2B5EF4-FFF2-40B4-BE49-F238E27FC236}">
                <a16:creationId xmlns:a16="http://schemas.microsoft.com/office/drawing/2014/main" id="{12973B6A-9E88-0B4A-BCB0-86075961E34C}"/>
              </a:ext>
            </a:extLst>
          </p:cNvPr>
          <p:cNvPicPr>
            <a:picLocks noChangeAspect="1"/>
          </p:cNvPicPr>
          <p:nvPr/>
        </p:nvPicPr>
        <p:blipFill>
          <a:blip r:embed="rId3"/>
          <a:stretch>
            <a:fillRect/>
          </a:stretch>
        </p:blipFill>
        <p:spPr>
          <a:xfrm>
            <a:off x="6621879" y="2648765"/>
            <a:ext cx="4218951" cy="2231059"/>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EF9FD321-3B3C-814E-8FC1-AE668B5A6C15}"/>
                  </a:ext>
                </a:extLst>
              </p14:cNvPr>
              <p14:cNvContentPartPr/>
              <p14:nvPr/>
            </p14:nvContentPartPr>
            <p14:xfrm>
              <a:off x="1302120" y="458280"/>
              <a:ext cx="8779320" cy="5624640"/>
            </p14:xfrm>
          </p:contentPart>
        </mc:Choice>
        <mc:Fallback>
          <p:pic>
            <p:nvPicPr>
              <p:cNvPr id="5" name="墨迹 4">
                <a:extLst>
                  <a:ext uri="{FF2B5EF4-FFF2-40B4-BE49-F238E27FC236}">
                    <a16:creationId xmlns:a16="http://schemas.microsoft.com/office/drawing/2014/main" id="{EF9FD321-3B3C-814E-8FC1-AE668B5A6C15}"/>
                  </a:ext>
                </a:extLst>
              </p:cNvPr>
              <p:cNvPicPr/>
              <p:nvPr/>
            </p:nvPicPr>
            <p:blipFill>
              <a:blip r:embed="rId5"/>
              <a:stretch>
                <a:fillRect/>
              </a:stretch>
            </p:blipFill>
            <p:spPr>
              <a:xfrm>
                <a:off x="1292760" y="448920"/>
                <a:ext cx="8798040" cy="5643360"/>
              </a:xfrm>
              <a:prstGeom prst="rect">
                <a:avLst/>
              </a:prstGeom>
            </p:spPr>
          </p:pic>
        </mc:Fallback>
      </mc:AlternateContent>
    </p:spTree>
    <p:extLst>
      <p:ext uri="{BB962C8B-B14F-4D97-AF65-F5344CB8AC3E}">
        <p14:creationId xmlns:p14="http://schemas.microsoft.com/office/powerpoint/2010/main" val="24613734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1EE7B-256A-3048-AE40-DF4D6DC4774E}"/>
              </a:ext>
            </a:extLst>
          </p:cNvPr>
          <p:cNvSpPr>
            <a:spLocks noGrp="1"/>
          </p:cNvSpPr>
          <p:nvPr>
            <p:ph type="title"/>
          </p:nvPr>
        </p:nvSpPr>
        <p:spPr/>
        <p:txBody>
          <a:bodyPr/>
          <a:lstStyle/>
          <a:p>
            <a:r>
              <a:rPr kumimoji="1" lang="zh-CN" altLang="en-US" dirty="0"/>
              <a:t>抽屉原理</a:t>
            </a:r>
            <a:r>
              <a:rPr kumimoji="1" lang="en-US" altLang="zh-CN" dirty="0"/>
              <a:t>&amp;</a:t>
            </a:r>
            <a:r>
              <a:rPr kumimoji="1" lang="zh-CN" altLang="en-US" dirty="0"/>
              <a:t>哈希碰撞</a:t>
            </a:r>
          </a:p>
        </p:txBody>
      </p:sp>
      <p:pic>
        <p:nvPicPr>
          <p:cNvPr id="3" name="图片 2">
            <a:extLst>
              <a:ext uri="{FF2B5EF4-FFF2-40B4-BE49-F238E27FC236}">
                <a16:creationId xmlns:a16="http://schemas.microsoft.com/office/drawing/2014/main" id="{BABB26AF-AE6C-BF45-B6DE-BAC98B935A43}"/>
              </a:ext>
            </a:extLst>
          </p:cNvPr>
          <p:cNvPicPr>
            <a:picLocks noChangeAspect="1"/>
          </p:cNvPicPr>
          <p:nvPr/>
        </p:nvPicPr>
        <p:blipFill>
          <a:blip r:embed="rId2"/>
          <a:stretch>
            <a:fillRect/>
          </a:stretch>
        </p:blipFill>
        <p:spPr>
          <a:xfrm>
            <a:off x="1848678" y="1792288"/>
            <a:ext cx="3897243" cy="4365662"/>
          </a:xfrm>
          <a:prstGeom prst="rect">
            <a:avLst/>
          </a:prstGeom>
        </p:spPr>
      </p:pic>
      <p:sp>
        <p:nvSpPr>
          <p:cNvPr id="4" name="文本框 3">
            <a:extLst>
              <a:ext uri="{FF2B5EF4-FFF2-40B4-BE49-F238E27FC236}">
                <a16:creationId xmlns:a16="http://schemas.microsoft.com/office/drawing/2014/main" id="{C5A8E77C-B249-8C45-B582-DF5BB55F0FDD}"/>
              </a:ext>
            </a:extLst>
          </p:cNvPr>
          <p:cNvSpPr txBox="1"/>
          <p:nvPr/>
        </p:nvSpPr>
        <p:spPr>
          <a:xfrm>
            <a:off x="6096000" y="2194431"/>
            <a:ext cx="5416827" cy="2469137"/>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kumimoji="1" lang="zh-CN" altLang="en-US" sz="2000" dirty="0"/>
              <a:t>消息</a:t>
            </a:r>
            <a:r>
              <a:rPr kumimoji="1" lang="en-US" altLang="zh-CN" sz="2000" dirty="0"/>
              <a:t>A</a:t>
            </a:r>
            <a:r>
              <a:rPr kumimoji="1" lang="zh-CN" altLang="en-US" sz="2000" dirty="0"/>
              <a:t> </a:t>
            </a:r>
            <a:r>
              <a:rPr kumimoji="1" lang="en-US" altLang="zh-CN" sz="2000" dirty="0"/>
              <a:t>=</a:t>
            </a:r>
            <a:r>
              <a:rPr kumimoji="1" lang="zh-CN" altLang="en-US" sz="2000" dirty="0"/>
              <a:t> 消息</a:t>
            </a:r>
            <a:r>
              <a:rPr kumimoji="1" lang="en-US" altLang="zh-CN" sz="2000" dirty="0"/>
              <a:t>B</a:t>
            </a:r>
            <a:r>
              <a:rPr kumimoji="1" lang="zh-CN" altLang="en-US" sz="2000" dirty="0"/>
              <a:t> </a:t>
            </a:r>
            <a:r>
              <a:rPr kumimoji="1" lang="en-US" altLang="zh-CN" sz="2000" dirty="0"/>
              <a:t>→</a:t>
            </a:r>
            <a:r>
              <a:rPr kumimoji="1" lang="zh-CN" altLang="en-US" sz="2000" dirty="0"/>
              <a:t> </a:t>
            </a:r>
            <a:r>
              <a:rPr kumimoji="1" lang="en-US" altLang="zh-CN" sz="2000" dirty="0"/>
              <a:t>Hash(A)</a:t>
            </a:r>
            <a:r>
              <a:rPr kumimoji="1" lang="zh-CN" altLang="en-US" sz="2000" dirty="0"/>
              <a:t> </a:t>
            </a:r>
            <a:r>
              <a:rPr kumimoji="1" lang="en-US" altLang="zh-CN" sz="2000" dirty="0"/>
              <a:t>=</a:t>
            </a:r>
            <a:r>
              <a:rPr kumimoji="1" lang="zh-CN" altLang="en-US" sz="2000" dirty="0"/>
              <a:t> </a:t>
            </a:r>
            <a:r>
              <a:rPr kumimoji="1" lang="en-US" altLang="zh-CN" sz="2000" dirty="0"/>
              <a:t>Hash(B)</a:t>
            </a:r>
            <a:br>
              <a:rPr kumimoji="1" lang="en-US" altLang="zh-CN" sz="2000" dirty="0"/>
            </a:br>
            <a:r>
              <a:rPr kumimoji="1" lang="en-US" altLang="zh-CN" sz="2000" dirty="0"/>
              <a:t>Hash(A)</a:t>
            </a:r>
            <a:r>
              <a:rPr kumimoji="1" lang="zh-CN" altLang="en-US" sz="2000" dirty="0"/>
              <a:t> </a:t>
            </a:r>
            <a:r>
              <a:rPr kumimoji="1" lang="en-US" altLang="zh-CN" sz="2000" dirty="0"/>
              <a:t>≠</a:t>
            </a:r>
            <a:r>
              <a:rPr kumimoji="1" lang="zh-CN" altLang="en-US" sz="2000" dirty="0"/>
              <a:t> </a:t>
            </a:r>
            <a:r>
              <a:rPr kumimoji="1" lang="en-US" altLang="zh-CN" sz="2000" dirty="0"/>
              <a:t>Hash(B)</a:t>
            </a:r>
            <a:r>
              <a:rPr kumimoji="1" lang="zh-CN" altLang="en-US" sz="2000" dirty="0"/>
              <a:t> </a:t>
            </a:r>
            <a:r>
              <a:rPr kumimoji="1" lang="en-US" altLang="zh-CN" sz="2000" dirty="0"/>
              <a:t>→</a:t>
            </a:r>
            <a:r>
              <a:rPr kumimoji="1" lang="zh-CN" altLang="en-US" sz="2000" dirty="0"/>
              <a:t> 消息</a:t>
            </a:r>
            <a:r>
              <a:rPr kumimoji="1" lang="en-US" altLang="zh-CN" sz="2000" dirty="0"/>
              <a:t>A</a:t>
            </a:r>
            <a:r>
              <a:rPr kumimoji="1" lang="zh-CN" altLang="en-US" sz="2000" dirty="0"/>
              <a:t> </a:t>
            </a:r>
            <a:r>
              <a:rPr kumimoji="1" lang="en-US" altLang="zh-CN" sz="2000" dirty="0"/>
              <a:t>≠</a:t>
            </a:r>
            <a:r>
              <a:rPr kumimoji="1" lang="zh-CN" altLang="en-US" sz="2000" dirty="0"/>
              <a:t> 消息</a:t>
            </a:r>
            <a:r>
              <a:rPr kumimoji="1" lang="en-US" altLang="zh-CN" sz="2000" dirty="0"/>
              <a:t>B</a:t>
            </a:r>
          </a:p>
          <a:p>
            <a:pPr marL="457200" indent="-457200">
              <a:lnSpc>
                <a:spcPct val="200000"/>
              </a:lnSpc>
              <a:buFont typeface="Arial" panose="020B0604020202020204" pitchFamily="34" charset="0"/>
              <a:buChar char="•"/>
            </a:pPr>
            <a:r>
              <a:rPr kumimoji="1" lang="zh-CN" altLang="en-US" sz="2000" dirty="0"/>
              <a:t>消息</a:t>
            </a:r>
            <a:r>
              <a:rPr kumimoji="1" lang="en-US" altLang="zh-CN" sz="2000" dirty="0"/>
              <a:t>A</a:t>
            </a:r>
            <a:r>
              <a:rPr kumimoji="1" lang="zh-CN" altLang="en-US" sz="2000" dirty="0"/>
              <a:t> </a:t>
            </a:r>
            <a:r>
              <a:rPr kumimoji="1" lang="en-US" altLang="zh-CN" sz="2000" dirty="0"/>
              <a:t>≠</a:t>
            </a:r>
            <a:r>
              <a:rPr kumimoji="1" lang="zh-CN" altLang="en-US" sz="2000" dirty="0"/>
              <a:t> 消息</a:t>
            </a:r>
            <a:r>
              <a:rPr kumimoji="1" lang="en-US" altLang="zh-CN" sz="2000" dirty="0"/>
              <a:t>B</a:t>
            </a:r>
            <a:r>
              <a:rPr kumimoji="1" lang="zh-CN" altLang="en-US" sz="2000" dirty="0"/>
              <a:t> </a:t>
            </a:r>
            <a:r>
              <a:rPr kumimoji="1" lang="en-US" altLang="zh-CN" sz="2000" dirty="0"/>
              <a:t>→</a:t>
            </a:r>
            <a:r>
              <a:rPr kumimoji="1" lang="en-US" altLang="zh-CN" sz="2000" dirty="0">
                <a:solidFill>
                  <a:srgbClr val="FF0000"/>
                </a:solidFill>
              </a:rPr>
              <a:t>×</a:t>
            </a:r>
            <a:r>
              <a:rPr kumimoji="1" lang="zh-CN" altLang="en-US" sz="2000" dirty="0"/>
              <a:t> </a:t>
            </a:r>
            <a:r>
              <a:rPr kumimoji="1" lang="en-US" altLang="zh-CN" sz="2000" dirty="0"/>
              <a:t>Hash(A)</a:t>
            </a:r>
            <a:r>
              <a:rPr kumimoji="1" lang="zh-CN" altLang="en-US" sz="2000" dirty="0"/>
              <a:t> </a:t>
            </a:r>
            <a:r>
              <a:rPr kumimoji="1" lang="en-US" altLang="zh-CN" sz="2000" dirty="0"/>
              <a:t>≠</a:t>
            </a:r>
            <a:r>
              <a:rPr kumimoji="1" lang="zh-CN" altLang="en-US" sz="2000" dirty="0"/>
              <a:t> </a:t>
            </a:r>
            <a:r>
              <a:rPr kumimoji="1" lang="en-US" altLang="zh-CN" sz="2000" dirty="0"/>
              <a:t>Hash(B)</a:t>
            </a:r>
            <a:br>
              <a:rPr kumimoji="1" lang="en-US" altLang="zh-CN" sz="2000" dirty="0"/>
            </a:br>
            <a:r>
              <a:rPr kumimoji="1" lang="en-US" altLang="zh-CN" sz="2000" dirty="0"/>
              <a:t>Hash(A)</a:t>
            </a:r>
            <a:r>
              <a:rPr kumimoji="1" lang="zh-CN" altLang="en-US" sz="2000" dirty="0"/>
              <a:t> </a:t>
            </a:r>
            <a:r>
              <a:rPr kumimoji="1" lang="en-US" altLang="zh-CN" sz="2000" dirty="0"/>
              <a:t>=</a:t>
            </a:r>
            <a:r>
              <a:rPr kumimoji="1" lang="zh-CN" altLang="en-US" sz="2000" dirty="0"/>
              <a:t> </a:t>
            </a:r>
            <a:r>
              <a:rPr kumimoji="1" lang="en-US" altLang="zh-CN" sz="2000" dirty="0"/>
              <a:t>Hash(B)</a:t>
            </a:r>
            <a:r>
              <a:rPr kumimoji="1" lang="zh-CN" altLang="en-US" sz="2000" dirty="0"/>
              <a:t> </a:t>
            </a:r>
            <a:r>
              <a:rPr kumimoji="1" lang="en-US" altLang="zh-CN" sz="2000" dirty="0"/>
              <a:t>→</a:t>
            </a:r>
            <a:r>
              <a:rPr kumimoji="1" lang="en-US" altLang="zh-CN" sz="2000" dirty="0">
                <a:solidFill>
                  <a:srgbClr val="FF0000"/>
                </a:solidFill>
              </a:rPr>
              <a:t>×</a:t>
            </a:r>
            <a:r>
              <a:rPr kumimoji="1" lang="zh-CN" altLang="en-US" sz="2000" dirty="0"/>
              <a:t> 消息</a:t>
            </a:r>
            <a:r>
              <a:rPr kumimoji="1" lang="en-US" altLang="zh-CN" sz="2000" dirty="0"/>
              <a:t>A</a:t>
            </a:r>
            <a:r>
              <a:rPr kumimoji="1" lang="zh-CN" altLang="en-US" sz="2000" dirty="0"/>
              <a:t> </a:t>
            </a:r>
            <a:r>
              <a:rPr kumimoji="1" lang="en-US" altLang="zh-CN" sz="2000" dirty="0"/>
              <a:t>=</a:t>
            </a:r>
            <a:r>
              <a:rPr kumimoji="1" lang="zh-CN" altLang="en-US" sz="2000" dirty="0"/>
              <a:t> 消息</a:t>
            </a:r>
            <a:r>
              <a:rPr kumimoji="1" lang="en-US" altLang="zh-CN" sz="2000" dirty="0"/>
              <a:t>B</a:t>
            </a:r>
          </a:p>
        </p:txBody>
      </p:sp>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FD6B9E8F-8329-3444-9893-B82D0CE20931}"/>
                  </a:ext>
                </a:extLst>
              </p14:cNvPr>
              <p14:cNvContentPartPr/>
              <p14:nvPr/>
            </p14:nvContentPartPr>
            <p14:xfrm>
              <a:off x="2963160" y="216720"/>
              <a:ext cx="8470800" cy="5749920"/>
            </p14:xfrm>
          </p:contentPart>
        </mc:Choice>
        <mc:Fallback>
          <p:pic>
            <p:nvPicPr>
              <p:cNvPr id="5" name="墨迹 4">
                <a:extLst>
                  <a:ext uri="{FF2B5EF4-FFF2-40B4-BE49-F238E27FC236}">
                    <a16:creationId xmlns:a16="http://schemas.microsoft.com/office/drawing/2014/main" id="{FD6B9E8F-8329-3444-9893-B82D0CE20931}"/>
                  </a:ext>
                </a:extLst>
              </p:cNvPr>
              <p:cNvPicPr/>
              <p:nvPr/>
            </p:nvPicPr>
            <p:blipFill>
              <a:blip r:embed="rId4"/>
              <a:stretch>
                <a:fillRect/>
              </a:stretch>
            </p:blipFill>
            <p:spPr>
              <a:xfrm>
                <a:off x="2953800" y="207360"/>
                <a:ext cx="8489520" cy="5768640"/>
              </a:xfrm>
              <a:prstGeom prst="rect">
                <a:avLst/>
              </a:prstGeom>
            </p:spPr>
          </p:pic>
        </mc:Fallback>
      </mc:AlternateContent>
    </p:spTree>
    <p:extLst>
      <p:ext uri="{BB962C8B-B14F-4D97-AF65-F5344CB8AC3E}">
        <p14:creationId xmlns:p14="http://schemas.microsoft.com/office/powerpoint/2010/main" val="6855757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B99DC-AF78-1246-9FFA-83BD5B2808C2}"/>
              </a:ext>
            </a:extLst>
          </p:cNvPr>
          <p:cNvSpPr>
            <a:spLocks noGrp="1"/>
          </p:cNvSpPr>
          <p:nvPr>
            <p:ph type="title"/>
          </p:nvPr>
        </p:nvSpPr>
        <p:spPr/>
        <p:txBody>
          <a:bodyPr/>
          <a:lstStyle/>
          <a:p>
            <a:r>
              <a:rPr kumimoji="1" lang="zh-CN" altLang="en-US" dirty="0"/>
              <a:t>用哈希函数处理用户口令</a:t>
            </a:r>
          </a:p>
        </p:txBody>
      </p:sp>
      <p:pic>
        <p:nvPicPr>
          <p:cNvPr id="3" name="图片 2">
            <a:extLst>
              <a:ext uri="{FF2B5EF4-FFF2-40B4-BE49-F238E27FC236}">
                <a16:creationId xmlns:a16="http://schemas.microsoft.com/office/drawing/2014/main" id="{06D80007-D17D-0844-9D82-9A8716DEFCD7}"/>
              </a:ext>
            </a:extLst>
          </p:cNvPr>
          <p:cNvPicPr>
            <a:picLocks noChangeAspect="1"/>
          </p:cNvPicPr>
          <p:nvPr/>
        </p:nvPicPr>
        <p:blipFill>
          <a:blip r:embed="rId2"/>
          <a:stretch>
            <a:fillRect/>
          </a:stretch>
        </p:blipFill>
        <p:spPr>
          <a:xfrm>
            <a:off x="2272937" y="2103437"/>
            <a:ext cx="7646126" cy="316138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E43F63BF-ADB6-8B49-A34D-713EE2FFA9A2}"/>
                  </a:ext>
                </a:extLst>
              </p14:cNvPr>
              <p14:cNvContentPartPr/>
              <p14:nvPr/>
            </p14:nvContentPartPr>
            <p14:xfrm>
              <a:off x="2021400" y="545040"/>
              <a:ext cx="8812800" cy="5288040"/>
            </p14:xfrm>
          </p:contentPart>
        </mc:Choice>
        <mc:Fallback>
          <p:pic>
            <p:nvPicPr>
              <p:cNvPr id="4" name="墨迹 3">
                <a:extLst>
                  <a:ext uri="{FF2B5EF4-FFF2-40B4-BE49-F238E27FC236}">
                    <a16:creationId xmlns:a16="http://schemas.microsoft.com/office/drawing/2014/main" id="{E43F63BF-ADB6-8B49-A34D-713EE2FFA9A2}"/>
                  </a:ext>
                </a:extLst>
              </p:cNvPr>
              <p:cNvPicPr/>
              <p:nvPr/>
            </p:nvPicPr>
            <p:blipFill>
              <a:blip r:embed="rId4"/>
              <a:stretch>
                <a:fillRect/>
              </a:stretch>
            </p:blipFill>
            <p:spPr>
              <a:xfrm>
                <a:off x="2012040" y="535680"/>
                <a:ext cx="8831520" cy="5306760"/>
              </a:xfrm>
              <a:prstGeom prst="rect">
                <a:avLst/>
              </a:prstGeom>
            </p:spPr>
          </p:pic>
        </mc:Fallback>
      </mc:AlternateContent>
    </p:spTree>
    <p:extLst>
      <p:ext uri="{BB962C8B-B14F-4D97-AF65-F5344CB8AC3E}">
        <p14:creationId xmlns:p14="http://schemas.microsoft.com/office/powerpoint/2010/main" val="38977197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DFE17-D7BD-9C49-A3D4-376FDB646A90}"/>
              </a:ext>
            </a:extLst>
          </p:cNvPr>
          <p:cNvSpPr>
            <a:spLocks noGrp="1"/>
          </p:cNvSpPr>
          <p:nvPr>
            <p:ph type="title"/>
          </p:nvPr>
        </p:nvSpPr>
        <p:spPr/>
        <p:txBody>
          <a:bodyPr/>
          <a:lstStyle/>
          <a:p>
            <a:r>
              <a:rPr kumimoji="1" lang="zh-CN" altLang="en-US" dirty="0"/>
              <a:t>用哈希函数处理用户口令</a:t>
            </a:r>
          </a:p>
        </p:txBody>
      </p:sp>
      <p:pic>
        <p:nvPicPr>
          <p:cNvPr id="3" name="图片 2">
            <a:extLst>
              <a:ext uri="{FF2B5EF4-FFF2-40B4-BE49-F238E27FC236}">
                <a16:creationId xmlns:a16="http://schemas.microsoft.com/office/drawing/2014/main" id="{D45A18C5-042F-934B-B7BC-84D44771A7D8}"/>
              </a:ext>
            </a:extLst>
          </p:cNvPr>
          <p:cNvPicPr>
            <a:picLocks noChangeAspect="1"/>
          </p:cNvPicPr>
          <p:nvPr/>
        </p:nvPicPr>
        <p:blipFill>
          <a:blip r:embed="rId2"/>
          <a:stretch>
            <a:fillRect/>
          </a:stretch>
        </p:blipFill>
        <p:spPr>
          <a:xfrm>
            <a:off x="2185851" y="1726238"/>
            <a:ext cx="7820298" cy="451709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6AC44267-0B23-634A-A590-7A5A0B9F1B7F}"/>
                  </a:ext>
                </a:extLst>
              </p14:cNvPr>
              <p14:cNvContentPartPr/>
              <p14:nvPr/>
            </p14:nvContentPartPr>
            <p14:xfrm>
              <a:off x="2157480" y="2201400"/>
              <a:ext cx="7648920" cy="3505320"/>
            </p14:xfrm>
          </p:contentPart>
        </mc:Choice>
        <mc:Fallback>
          <p:pic>
            <p:nvPicPr>
              <p:cNvPr id="4" name="墨迹 3">
                <a:extLst>
                  <a:ext uri="{FF2B5EF4-FFF2-40B4-BE49-F238E27FC236}">
                    <a16:creationId xmlns:a16="http://schemas.microsoft.com/office/drawing/2014/main" id="{6AC44267-0B23-634A-A590-7A5A0B9F1B7F}"/>
                  </a:ext>
                </a:extLst>
              </p:cNvPr>
              <p:cNvPicPr/>
              <p:nvPr/>
            </p:nvPicPr>
            <p:blipFill>
              <a:blip r:embed="rId4"/>
              <a:stretch>
                <a:fillRect/>
              </a:stretch>
            </p:blipFill>
            <p:spPr>
              <a:xfrm>
                <a:off x="2148120" y="2192040"/>
                <a:ext cx="7667640" cy="3524040"/>
              </a:xfrm>
              <a:prstGeom prst="rect">
                <a:avLst/>
              </a:prstGeom>
            </p:spPr>
          </p:pic>
        </mc:Fallback>
      </mc:AlternateContent>
    </p:spTree>
    <p:extLst>
      <p:ext uri="{BB962C8B-B14F-4D97-AF65-F5344CB8AC3E}">
        <p14:creationId xmlns:p14="http://schemas.microsoft.com/office/powerpoint/2010/main" val="42849361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7F509-50DE-F640-862D-49808B1CC26E}"/>
              </a:ext>
            </a:extLst>
          </p:cNvPr>
          <p:cNvSpPr>
            <a:spLocks noGrp="1"/>
          </p:cNvSpPr>
          <p:nvPr>
            <p:ph type="title"/>
          </p:nvPr>
        </p:nvSpPr>
        <p:spPr/>
        <p:txBody>
          <a:bodyPr/>
          <a:lstStyle/>
          <a:p>
            <a:r>
              <a:rPr kumimoji="1" lang="zh-CN" altLang="en-US" dirty="0"/>
              <a:t>哈希函数</a:t>
            </a:r>
            <a:r>
              <a:rPr kumimoji="1" lang="en-US" altLang="zh-CN" dirty="0"/>
              <a:t>+</a:t>
            </a:r>
            <a:r>
              <a:rPr kumimoji="1" lang="zh-CN" altLang="en-US" dirty="0"/>
              <a:t>密钥</a:t>
            </a:r>
            <a:r>
              <a:rPr kumimoji="1" lang="en-US" altLang="zh-CN" dirty="0"/>
              <a:t>=MAC</a:t>
            </a:r>
            <a:endParaRPr kumimoji="1" lang="zh-CN" altLang="en-US" dirty="0"/>
          </a:p>
        </p:txBody>
      </p:sp>
      <p:pic>
        <p:nvPicPr>
          <p:cNvPr id="3" name="图片 2">
            <a:extLst>
              <a:ext uri="{FF2B5EF4-FFF2-40B4-BE49-F238E27FC236}">
                <a16:creationId xmlns:a16="http://schemas.microsoft.com/office/drawing/2014/main" id="{31DEE743-E9E7-934D-972C-238FE32581A4}"/>
              </a:ext>
            </a:extLst>
          </p:cNvPr>
          <p:cNvPicPr>
            <a:picLocks noChangeAspect="1"/>
          </p:cNvPicPr>
          <p:nvPr/>
        </p:nvPicPr>
        <p:blipFill>
          <a:blip r:embed="rId2"/>
          <a:stretch>
            <a:fillRect/>
          </a:stretch>
        </p:blipFill>
        <p:spPr>
          <a:xfrm>
            <a:off x="2536690" y="1530626"/>
            <a:ext cx="7118620" cy="4832914"/>
          </a:xfrm>
          <a:prstGeom prst="rect">
            <a:avLst/>
          </a:prstGeom>
        </p:spPr>
      </p:pic>
      <p:sp>
        <p:nvSpPr>
          <p:cNvPr id="4" name="圆角矩形标注 3">
            <a:extLst>
              <a:ext uri="{FF2B5EF4-FFF2-40B4-BE49-F238E27FC236}">
                <a16:creationId xmlns:a16="http://schemas.microsoft.com/office/drawing/2014/main" id="{B53F263E-8F90-4D4D-8D37-1FA88B610034}"/>
              </a:ext>
            </a:extLst>
          </p:cNvPr>
          <p:cNvSpPr/>
          <p:nvPr/>
        </p:nvSpPr>
        <p:spPr>
          <a:xfrm>
            <a:off x="2762893" y="4106347"/>
            <a:ext cx="1202635" cy="526774"/>
          </a:xfrm>
          <a:prstGeom prst="wedgeRoundRectCallout">
            <a:avLst>
              <a:gd name="adj1" fmla="val 99473"/>
              <a:gd name="adj2" fmla="val -27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哈希函数</a:t>
            </a:r>
          </a:p>
        </p:txBody>
      </p:sp>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CEBB45A1-E5CF-FA4B-A04F-D3105D8EFDFC}"/>
                  </a:ext>
                </a:extLst>
              </p14:cNvPr>
              <p14:cNvContentPartPr/>
              <p14:nvPr/>
            </p14:nvContentPartPr>
            <p14:xfrm>
              <a:off x="2718360" y="475920"/>
              <a:ext cx="6481080" cy="5954400"/>
            </p14:xfrm>
          </p:contentPart>
        </mc:Choice>
        <mc:Fallback>
          <p:pic>
            <p:nvPicPr>
              <p:cNvPr id="5" name="墨迹 4">
                <a:extLst>
                  <a:ext uri="{FF2B5EF4-FFF2-40B4-BE49-F238E27FC236}">
                    <a16:creationId xmlns:a16="http://schemas.microsoft.com/office/drawing/2014/main" id="{CEBB45A1-E5CF-FA4B-A04F-D3105D8EFDFC}"/>
                  </a:ext>
                </a:extLst>
              </p:cNvPr>
              <p:cNvPicPr/>
              <p:nvPr/>
            </p:nvPicPr>
            <p:blipFill>
              <a:blip r:embed="rId4"/>
              <a:stretch>
                <a:fillRect/>
              </a:stretch>
            </p:blipFill>
            <p:spPr>
              <a:xfrm>
                <a:off x="2709000" y="466560"/>
                <a:ext cx="6499800" cy="5973120"/>
              </a:xfrm>
              <a:prstGeom prst="rect">
                <a:avLst/>
              </a:prstGeom>
            </p:spPr>
          </p:pic>
        </mc:Fallback>
      </mc:AlternateContent>
    </p:spTree>
    <p:extLst>
      <p:ext uri="{BB962C8B-B14F-4D97-AF65-F5344CB8AC3E}">
        <p14:creationId xmlns:p14="http://schemas.microsoft.com/office/powerpoint/2010/main" val="10548049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8F704-AC6A-D34C-AC2B-5351ECE27AEF}"/>
              </a:ext>
            </a:extLst>
          </p:cNvPr>
          <p:cNvSpPr>
            <a:spLocks noGrp="1"/>
          </p:cNvSpPr>
          <p:nvPr>
            <p:ph type="title"/>
          </p:nvPr>
        </p:nvSpPr>
        <p:spPr/>
        <p:txBody>
          <a:bodyPr/>
          <a:lstStyle/>
          <a:p>
            <a:r>
              <a:rPr kumimoji="1" lang="zh-CN" altLang="en-US" dirty="0"/>
              <a:t>重放攻击</a:t>
            </a:r>
          </a:p>
        </p:txBody>
      </p:sp>
      <p:pic>
        <p:nvPicPr>
          <p:cNvPr id="3" name="图片 2">
            <a:extLst>
              <a:ext uri="{FF2B5EF4-FFF2-40B4-BE49-F238E27FC236}">
                <a16:creationId xmlns:a16="http://schemas.microsoft.com/office/drawing/2014/main" id="{15659CFD-7940-C84E-BB37-8D780DBAE54A}"/>
              </a:ext>
            </a:extLst>
          </p:cNvPr>
          <p:cNvPicPr>
            <a:picLocks noChangeAspect="1"/>
          </p:cNvPicPr>
          <p:nvPr/>
        </p:nvPicPr>
        <p:blipFill>
          <a:blip r:embed="rId2"/>
          <a:stretch>
            <a:fillRect/>
          </a:stretch>
        </p:blipFill>
        <p:spPr>
          <a:xfrm>
            <a:off x="2912165" y="1477172"/>
            <a:ext cx="6367670" cy="481805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F79EDF2C-D9CB-E945-B441-29BF3C9B8979}"/>
                  </a:ext>
                </a:extLst>
              </p14:cNvPr>
              <p14:cNvContentPartPr/>
              <p14:nvPr/>
            </p14:nvContentPartPr>
            <p14:xfrm>
              <a:off x="3107520" y="392400"/>
              <a:ext cx="8269920" cy="5823360"/>
            </p14:xfrm>
          </p:contentPart>
        </mc:Choice>
        <mc:Fallback>
          <p:pic>
            <p:nvPicPr>
              <p:cNvPr id="4" name="墨迹 3">
                <a:extLst>
                  <a:ext uri="{FF2B5EF4-FFF2-40B4-BE49-F238E27FC236}">
                    <a16:creationId xmlns:a16="http://schemas.microsoft.com/office/drawing/2014/main" id="{F79EDF2C-D9CB-E945-B441-29BF3C9B8979}"/>
                  </a:ext>
                </a:extLst>
              </p:cNvPr>
              <p:cNvPicPr/>
              <p:nvPr/>
            </p:nvPicPr>
            <p:blipFill>
              <a:blip r:embed="rId4"/>
              <a:stretch>
                <a:fillRect/>
              </a:stretch>
            </p:blipFill>
            <p:spPr>
              <a:xfrm>
                <a:off x="3098160" y="383040"/>
                <a:ext cx="8288640" cy="5842080"/>
              </a:xfrm>
              <a:prstGeom prst="rect">
                <a:avLst/>
              </a:prstGeom>
            </p:spPr>
          </p:pic>
        </mc:Fallback>
      </mc:AlternateContent>
    </p:spTree>
    <p:extLst>
      <p:ext uri="{BB962C8B-B14F-4D97-AF65-F5344CB8AC3E}">
        <p14:creationId xmlns:p14="http://schemas.microsoft.com/office/powerpoint/2010/main" val="9469812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11940-0833-604E-A2A7-629023E75552}"/>
              </a:ext>
            </a:extLst>
          </p:cNvPr>
          <p:cNvSpPr>
            <a:spLocks noGrp="1"/>
          </p:cNvSpPr>
          <p:nvPr>
            <p:ph type="title"/>
          </p:nvPr>
        </p:nvSpPr>
        <p:spPr/>
        <p:txBody>
          <a:bodyPr/>
          <a:lstStyle/>
          <a:p>
            <a:r>
              <a:rPr kumimoji="1" lang="zh-CN" altLang="en-US" dirty="0"/>
              <a:t>数字签名</a:t>
            </a:r>
          </a:p>
        </p:txBody>
      </p:sp>
      <p:pic>
        <p:nvPicPr>
          <p:cNvPr id="3" name="图片 2">
            <a:extLst>
              <a:ext uri="{FF2B5EF4-FFF2-40B4-BE49-F238E27FC236}">
                <a16:creationId xmlns:a16="http://schemas.microsoft.com/office/drawing/2014/main" id="{8F436263-F0CA-814C-A080-4B99891ADBDB}"/>
              </a:ext>
            </a:extLst>
          </p:cNvPr>
          <p:cNvPicPr>
            <a:picLocks noChangeAspect="1"/>
          </p:cNvPicPr>
          <p:nvPr/>
        </p:nvPicPr>
        <p:blipFill>
          <a:blip r:embed="rId2"/>
          <a:stretch>
            <a:fillRect/>
          </a:stretch>
        </p:blipFill>
        <p:spPr>
          <a:xfrm>
            <a:off x="1272209" y="1504013"/>
            <a:ext cx="9647582" cy="488726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34CAA766-85DE-D743-92EA-7CDCA00CFD5E}"/>
                  </a:ext>
                </a:extLst>
              </p14:cNvPr>
              <p14:cNvContentPartPr/>
              <p14:nvPr/>
            </p14:nvContentPartPr>
            <p14:xfrm>
              <a:off x="1359360" y="1047600"/>
              <a:ext cx="9684000" cy="5041080"/>
            </p14:xfrm>
          </p:contentPart>
        </mc:Choice>
        <mc:Fallback>
          <p:pic>
            <p:nvPicPr>
              <p:cNvPr id="4" name="墨迹 3">
                <a:extLst>
                  <a:ext uri="{FF2B5EF4-FFF2-40B4-BE49-F238E27FC236}">
                    <a16:creationId xmlns:a16="http://schemas.microsoft.com/office/drawing/2014/main" id="{34CAA766-85DE-D743-92EA-7CDCA00CFD5E}"/>
                  </a:ext>
                </a:extLst>
              </p:cNvPr>
              <p:cNvPicPr/>
              <p:nvPr/>
            </p:nvPicPr>
            <p:blipFill>
              <a:blip r:embed="rId4"/>
              <a:stretch>
                <a:fillRect/>
              </a:stretch>
            </p:blipFill>
            <p:spPr>
              <a:xfrm>
                <a:off x="1350000" y="1038240"/>
                <a:ext cx="9702720" cy="5059800"/>
              </a:xfrm>
              <a:prstGeom prst="rect">
                <a:avLst/>
              </a:prstGeom>
            </p:spPr>
          </p:pic>
        </mc:Fallback>
      </mc:AlternateContent>
    </p:spTree>
    <p:extLst>
      <p:ext uri="{BB962C8B-B14F-4D97-AF65-F5344CB8AC3E}">
        <p14:creationId xmlns:p14="http://schemas.microsoft.com/office/powerpoint/2010/main" val="2018033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2ECF7-A013-DC43-B867-5ECA67E3C2DB}"/>
              </a:ext>
            </a:extLst>
          </p:cNvPr>
          <p:cNvSpPr>
            <a:spLocks noGrp="1"/>
          </p:cNvSpPr>
          <p:nvPr>
            <p:ph type="title"/>
          </p:nvPr>
        </p:nvSpPr>
        <p:spPr/>
        <p:txBody>
          <a:bodyPr/>
          <a:lstStyle/>
          <a:p>
            <a:r>
              <a:rPr kumimoji="1" lang="zh-CN" altLang="en-US" dirty="0"/>
              <a:t>数字签名实例：</a:t>
            </a:r>
            <a:r>
              <a:rPr kumimoji="1" lang="en-US" altLang="zh-CN" dirty="0"/>
              <a:t>iOS</a:t>
            </a:r>
            <a:r>
              <a:rPr kumimoji="1" lang="zh-CN" altLang="en-US" dirty="0"/>
              <a:t> </a:t>
            </a:r>
            <a:r>
              <a:rPr kumimoji="1" lang="en-US" altLang="zh-CN" dirty="0"/>
              <a:t>App</a:t>
            </a:r>
            <a:endParaRPr kumimoji="1" lang="zh-CN" altLang="en-US" dirty="0"/>
          </a:p>
        </p:txBody>
      </p:sp>
      <p:pic>
        <p:nvPicPr>
          <p:cNvPr id="3" name="图片 2">
            <a:extLst>
              <a:ext uri="{FF2B5EF4-FFF2-40B4-BE49-F238E27FC236}">
                <a16:creationId xmlns:a16="http://schemas.microsoft.com/office/drawing/2014/main" id="{8D80726F-2B2F-B04F-A9FA-23175E2787D1}"/>
              </a:ext>
            </a:extLst>
          </p:cNvPr>
          <p:cNvPicPr>
            <a:picLocks noChangeAspect="1"/>
          </p:cNvPicPr>
          <p:nvPr/>
        </p:nvPicPr>
        <p:blipFill>
          <a:blip r:embed="rId2"/>
          <a:stretch>
            <a:fillRect/>
          </a:stretch>
        </p:blipFill>
        <p:spPr>
          <a:xfrm>
            <a:off x="2816709" y="1674976"/>
            <a:ext cx="6558582" cy="441374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319AF790-D4A1-F347-8FC5-FE799C3686BA}"/>
                  </a:ext>
                </a:extLst>
              </p14:cNvPr>
              <p14:cNvContentPartPr/>
              <p14:nvPr/>
            </p14:nvContentPartPr>
            <p14:xfrm>
              <a:off x="2881080" y="1545840"/>
              <a:ext cx="6628680" cy="4519080"/>
            </p14:xfrm>
          </p:contentPart>
        </mc:Choice>
        <mc:Fallback>
          <p:pic>
            <p:nvPicPr>
              <p:cNvPr id="4" name="墨迹 3">
                <a:extLst>
                  <a:ext uri="{FF2B5EF4-FFF2-40B4-BE49-F238E27FC236}">
                    <a16:creationId xmlns:a16="http://schemas.microsoft.com/office/drawing/2014/main" id="{319AF790-D4A1-F347-8FC5-FE799C3686BA}"/>
                  </a:ext>
                </a:extLst>
              </p:cNvPr>
              <p:cNvPicPr/>
              <p:nvPr/>
            </p:nvPicPr>
            <p:blipFill>
              <a:blip r:embed="rId4"/>
              <a:stretch>
                <a:fillRect/>
              </a:stretch>
            </p:blipFill>
            <p:spPr>
              <a:xfrm>
                <a:off x="2871720" y="1536480"/>
                <a:ext cx="6647400" cy="4537800"/>
              </a:xfrm>
              <a:prstGeom prst="rect">
                <a:avLst/>
              </a:prstGeom>
            </p:spPr>
          </p:pic>
        </mc:Fallback>
      </mc:AlternateContent>
    </p:spTree>
    <p:extLst>
      <p:ext uri="{BB962C8B-B14F-4D97-AF65-F5344CB8AC3E}">
        <p14:creationId xmlns:p14="http://schemas.microsoft.com/office/powerpoint/2010/main" val="421570449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E851AD-5D4D-4240-8833-350A3B97C839}"/>
              </a:ext>
            </a:extLst>
          </p:cNvPr>
          <p:cNvSpPr txBox="1"/>
          <p:nvPr/>
        </p:nvSpPr>
        <p:spPr>
          <a:xfrm>
            <a:off x="5074920" y="1437640"/>
            <a:ext cx="2042160" cy="1323439"/>
          </a:xfrm>
          <a:prstGeom prst="rect">
            <a:avLst/>
          </a:prstGeom>
          <a:noFill/>
        </p:spPr>
        <p:txBody>
          <a:bodyPr wrap="square" rtlCol="0">
            <a:spAutoFit/>
          </a:bodyPr>
          <a:lstStyle/>
          <a:p>
            <a:pPr algn="ctr"/>
            <a:r>
              <a:rPr lang="en-US" altLang="zh-CN" sz="8000" b="1" dirty="0">
                <a:solidFill>
                  <a:schemeClr val="accent1">
                    <a:lumMod val="75000"/>
                  </a:schemeClr>
                </a:solidFill>
                <a:cs typeface="+mn-ea"/>
                <a:sym typeface="+mn-lt"/>
              </a:rPr>
              <a:t>01</a:t>
            </a:r>
            <a:endParaRPr lang="zh-CN" altLang="en-US" sz="8000" b="1" dirty="0">
              <a:solidFill>
                <a:schemeClr val="accent1">
                  <a:lumMod val="75000"/>
                </a:schemeClr>
              </a:solidFill>
              <a:cs typeface="+mn-ea"/>
              <a:sym typeface="+mn-lt"/>
            </a:endParaRPr>
          </a:p>
        </p:txBody>
      </p:sp>
      <p:sp>
        <p:nvSpPr>
          <p:cNvPr id="4" name="矩形 60">
            <a:extLst>
              <a:ext uri="{FF2B5EF4-FFF2-40B4-BE49-F238E27FC236}">
                <a16:creationId xmlns:a16="http://schemas.microsoft.com/office/drawing/2014/main" id="{805E1359-ED06-DE49-9F16-1C97D778E1A3}"/>
              </a:ext>
            </a:extLst>
          </p:cNvPr>
          <p:cNvSpPr/>
          <p:nvPr/>
        </p:nvSpPr>
        <p:spPr>
          <a:xfrm>
            <a:off x="2279650" y="3081259"/>
            <a:ext cx="7632700" cy="101566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eaLnBrk="1" hangingPunct="1">
              <a:spcBef>
                <a:spcPct val="0"/>
              </a:spcBef>
              <a:buNone/>
            </a:pPr>
            <a:r>
              <a:rPr lang="zh-CN" altLang="en-US" sz="6600" b="1" dirty="0">
                <a:solidFill>
                  <a:srgbClr val="F2A346"/>
                </a:solidFill>
                <a:latin typeface="DengXian" panose="02010600030101010101" pitchFamily="2" charset="-122"/>
                <a:ea typeface="DengXian" panose="02010600030101010101" pitchFamily="2" charset="-122"/>
                <a:cs typeface="+mn-ea"/>
                <a:sym typeface="+mn-lt"/>
              </a:rPr>
              <a:t>什么是密码学？</a:t>
            </a:r>
          </a:p>
        </p:txBody>
      </p:sp>
    </p:spTree>
    <p:extLst>
      <p:ext uri="{BB962C8B-B14F-4D97-AF65-F5344CB8AC3E}">
        <p14:creationId xmlns:p14="http://schemas.microsoft.com/office/powerpoint/2010/main" val="37803694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6993E-179B-4C48-9DDD-1609625A6501}"/>
              </a:ext>
            </a:extLst>
          </p:cNvPr>
          <p:cNvSpPr>
            <a:spLocks noGrp="1"/>
          </p:cNvSpPr>
          <p:nvPr>
            <p:ph type="title"/>
          </p:nvPr>
        </p:nvSpPr>
        <p:spPr/>
        <p:txBody>
          <a:bodyPr/>
          <a:lstStyle/>
          <a:p>
            <a:r>
              <a:rPr kumimoji="1" lang="zh-CN" altLang="en-US" dirty="0"/>
              <a:t>中间人攻击</a:t>
            </a:r>
          </a:p>
        </p:txBody>
      </p:sp>
      <p:pic>
        <p:nvPicPr>
          <p:cNvPr id="3" name="图片 2">
            <a:extLst>
              <a:ext uri="{FF2B5EF4-FFF2-40B4-BE49-F238E27FC236}">
                <a16:creationId xmlns:a16="http://schemas.microsoft.com/office/drawing/2014/main" id="{FC851526-580D-3A4D-8F12-6C001154D3C9}"/>
              </a:ext>
            </a:extLst>
          </p:cNvPr>
          <p:cNvPicPr>
            <a:picLocks noChangeAspect="1"/>
          </p:cNvPicPr>
          <p:nvPr/>
        </p:nvPicPr>
        <p:blipFill>
          <a:blip r:embed="rId2"/>
          <a:stretch>
            <a:fillRect/>
          </a:stretch>
        </p:blipFill>
        <p:spPr>
          <a:xfrm>
            <a:off x="3399183" y="1450651"/>
            <a:ext cx="5393634" cy="494062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A1BC9887-33E7-0E4F-93A4-DB448F9D8F0C}"/>
                  </a:ext>
                </a:extLst>
              </p14:cNvPr>
              <p14:cNvContentPartPr/>
              <p14:nvPr/>
            </p14:nvContentPartPr>
            <p14:xfrm>
              <a:off x="3504600" y="747360"/>
              <a:ext cx="5447160" cy="5250240"/>
            </p14:xfrm>
          </p:contentPart>
        </mc:Choice>
        <mc:Fallback>
          <p:pic>
            <p:nvPicPr>
              <p:cNvPr id="4" name="墨迹 3">
                <a:extLst>
                  <a:ext uri="{FF2B5EF4-FFF2-40B4-BE49-F238E27FC236}">
                    <a16:creationId xmlns:a16="http://schemas.microsoft.com/office/drawing/2014/main" id="{A1BC9887-33E7-0E4F-93A4-DB448F9D8F0C}"/>
                  </a:ext>
                </a:extLst>
              </p:cNvPr>
              <p:cNvPicPr/>
              <p:nvPr/>
            </p:nvPicPr>
            <p:blipFill>
              <a:blip r:embed="rId4"/>
              <a:stretch>
                <a:fillRect/>
              </a:stretch>
            </p:blipFill>
            <p:spPr>
              <a:xfrm>
                <a:off x="3495240" y="738000"/>
                <a:ext cx="5465880" cy="5268960"/>
              </a:xfrm>
              <a:prstGeom prst="rect">
                <a:avLst/>
              </a:prstGeom>
            </p:spPr>
          </p:pic>
        </mc:Fallback>
      </mc:AlternateContent>
    </p:spTree>
    <p:extLst>
      <p:ext uri="{BB962C8B-B14F-4D97-AF65-F5344CB8AC3E}">
        <p14:creationId xmlns:p14="http://schemas.microsoft.com/office/powerpoint/2010/main" val="10213371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5C375-BA90-A941-88FC-CD93E58FA005}"/>
              </a:ext>
            </a:extLst>
          </p:cNvPr>
          <p:cNvSpPr>
            <a:spLocks noGrp="1"/>
          </p:cNvSpPr>
          <p:nvPr>
            <p:ph type="title"/>
          </p:nvPr>
        </p:nvSpPr>
        <p:spPr/>
        <p:txBody>
          <a:bodyPr/>
          <a:lstStyle/>
          <a:p>
            <a:r>
              <a:rPr kumimoji="1" lang="zh-CN" altLang="en-US" dirty="0"/>
              <a:t>数字证书</a:t>
            </a:r>
          </a:p>
        </p:txBody>
      </p:sp>
      <p:pic>
        <p:nvPicPr>
          <p:cNvPr id="3" name="图片 2">
            <a:extLst>
              <a:ext uri="{FF2B5EF4-FFF2-40B4-BE49-F238E27FC236}">
                <a16:creationId xmlns:a16="http://schemas.microsoft.com/office/drawing/2014/main" id="{2FA8C84C-6EFD-6847-9B29-17A33F72C7A3}"/>
              </a:ext>
            </a:extLst>
          </p:cNvPr>
          <p:cNvPicPr>
            <a:picLocks noChangeAspect="1"/>
          </p:cNvPicPr>
          <p:nvPr/>
        </p:nvPicPr>
        <p:blipFill>
          <a:blip r:embed="rId2"/>
          <a:stretch>
            <a:fillRect/>
          </a:stretch>
        </p:blipFill>
        <p:spPr>
          <a:xfrm>
            <a:off x="1460500" y="1476375"/>
            <a:ext cx="9271000" cy="49149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10440AE8-F006-A34C-B607-90B91517190C}"/>
                  </a:ext>
                </a:extLst>
              </p14:cNvPr>
              <p14:cNvContentPartPr/>
              <p14:nvPr/>
            </p14:nvContentPartPr>
            <p14:xfrm>
              <a:off x="3498120" y="1272960"/>
              <a:ext cx="6085080" cy="3254040"/>
            </p14:xfrm>
          </p:contentPart>
        </mc:Choice>
        <mc:Fallback>
          <p:pic>
            <p:nvPicPr>
              <p:cNvPr id="4" name="墨迹 3">
                <a:extLst>
                  <a:ext uri="{FF2B5EF4-FFF2-40B4-BE49-F238E27FC236}">
                    <a16:creationId xmlns:a16="http://schemas.microsoft.com/office/drawing/2014/main" id="{10440AE8-F006-A34C-B607-90B91517190C}"/>
                  </a:ext>
                </a:extLst>
              </p:cNvPr>
              <p:cNvPicPr/>
              <p:nvPr/>
            </p:nvPicPr>
            <p:blipFill>
              <a:blip r:embed="rId4"/>
              <a:stretch>
                <a:fillRect/>
              </a:stretch>
            </p:blipFill>
            <p:spPr>
              <a:xfrm>
                <a:off x="3488760" y="1263600"/>
                <a:ext cx="6103800" cy="3272760"/>
              </a:xfrm>
              <a:prstGeom prst="rect">
                <a:avLst/>
              </a:prstGeom>
            </p:spPr>
          </p:pic>
        </mc:Fallback>
      </mc:AlternateContent>
    </p:spTree>
    <p:extLst>
      <p:ext uri="{BB962C8B-B14F-4D97-AF65-F5344CB8AC3E}">
        <p14:creationId xmlns:p14="http://schemas.microsoft.com/office/powerpoint/2010/main" val="18827386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983CB-CCAD-BB40-935D-E546803D7F1F}"/>
              </a:ext>
            </a:extLst>
          </p:cNvPr>
          <p:cNvSpPr>
            <a:spLocks noGrp="1"/>
          </p:cNvSpPr>
          <p:nvPr>
            <p:ph type="title"/>
          </p:nvPr>
        </p:nvSpPr>
        <p:spPr/>
        <p:txBody>
          <a:bodyPr/>
          <a:lstStyle/>
          <a:p>
            <a:r>
              <a:rPr kumimoji="1" lang="en-US" altLang="zh-CN" dirty="0"/>
              <a:t>Public</a:t>
            </a:r>
            <a:r>
              <a:rPr kumimoji="1" lang="zh-CN" altLang="en-US" dirty="0"/>
              <a:t> </a:t>
            </a:r>
            <a:r>
              <a:rPr kumimoji="1" lang="en-US" altLang="zh-CN" dirty="0"/>
              <a:t>Key</a:t>
            </a:r>
            <a:r>
              <a:rPr kumimoji="1" lang="zh-CN" altLang="en-US" dirty="0"/>
              <a:t> </a:t>
            </a:r>
            <a:r>
              <a:rPr kumimoji="1" lang="en-US" altLang="zh-CN" dirty="0"/>
              <a:t>Infrastructure</a:t>
            </a:r>
            <a:endParaRPr kumimoji="1" lang="zh-CN" altLang="en-US" dirty="0"/>
          </a:p>
        </p:txBody>
      </p:sp>
      <p:pic>
        <p:nvPicPr>
          <p:cNvPr id="3" name="图片 2">
            <a:extLst>
              <a:ext uri="{FF2B5EF4-FFF2-40B4-BE49-F238E27FC236}">
                <a16:creationId xmlns:a16="http://schemas.microsoft.com/office/drawing/2014/main" id="{33615AB7-3CE0-9644-9E97-9276C4964479}"/>
              </a:ext>
            </a:extLst>
          </p:cNvPr>
          <p:cNvPicPr>
            <a:picLocks noChangeAspect="1"/>
          </p:cNvPicPr>
          <p:nvPr/>
        </p:nvPicPr>
        <p:blipFill>
          <a:blip r:embed="rId2"/>
          <a:stretch>
            <a:fillRect/>
          </a:stretch>
        </p:blipFill>
        <p:spPr>
          <a:xfrm>
            <a:off x="2032000" y="1570382"/>
            <a:ext cx="8128000" cy="4572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CB381DB5-60E9-604B-800E-BF385C5E4DC3}"/>
                  </a:ext>
                </a:extLst>
              </p14:cNvPr>
              <p14:cNvContentPartPr/>
              <p14:nvPr/>
            </p14:nvContentPartPr>
            <p14:xfrm>
              <a:off x="1670040" y="1330200"/>
              <a:ext cx="6062400" cy="3898440"/>
            </p14:xfrm>
          </p:contentPart>
        </mc:Choice>
        <mc:Fallback>
          <p:pic>
            <p:nvPicPr>
              <p:cNvPr id="4" name="墨迹 3">
                <a:extLst>
                  <a:ext uri="{FF2B5EF4-FFF2-40B4-BE49-F238E27FC236}">
                    <a16:creationId xmlns:a16="http://schemas.microsoft.com/office/drawing/2014/main" id="{CB381DB5-60E9-604B-800E-BF385C5E4DC3}"/>
                  </a:ext>
                </a:extLst>
              </p:cNvPr>
              <p:cNvPicPr/>
              <p:nvPr/>
            </p:nvPicPr>
            <p:blipFill>
              <a:blip r:embed="rId4"/>
              <a:stretch>
                <a:fillRect/>
              </a:stretch>
            </p:blipFill>
            <p:spPr>
              <a:xfrm>
                <a:off x="1660680" y="1320840"/>
                <a:ext cx="6081120" cy="3917160"/>
              </a:xfrm>
              <a:prstGeom prst="rect">
                <a:avLst/>
              </a:prstGeom>
            </p:spPr>
          </p:pic>
        </mc:Fallback>
      </mc:AlternateContent>
    </p:spTree>
    <p:extLst>
      <p:ext uri="{BB962C8B-B14F-4D97-AF65-F5344CB8AC3E}">
        <p14:creationId xmlns:p14="http://schemas.microsoft.com/office/powerpoint/2010/main" val="41540109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9A7E5-44DD-4E46-B56D-D49F94EE4927}"/>
              </a:ext>
            </a:extLst>
          </p:cNvPr>
          <p:cNvSpPr>
            <a:spLocks noGrp="1"/>
          </p:cNvSpPr>
          <p:nvPr>
            <p:ph type="title"/>
          </p:nvPr>
        </p:nvSpPr>
        <p:spPr/>
        <p:txBody>
          <a:bodyPr/>
          <a:lstStyle/>
          <a:p>
            <a:r>
              <a:rPr kumimoji="1" lang="zh-CN" altLang="en-US" dirty="0"/>
              <a:t>现代密码学的全貌</a:t>
            </a:r>
          </a:p>
        </p:txBody>
      </p:sp>
      <p:pic>
        <p:nvPicPr>
          <p:cNvPr id="3" name="图片 2">
            <a:extLst>
              <a:ext uri="{FF2B5EF4-FFF2-40B4-BE49-F238E27FC236}">
                <a16:creationId xmlns:a16="http://schemas.microsoft.com/office/drawing/2014/main" id="{062D78EB-5FE9-9448-8680-FD73AF9CBFFB}"/>
              </a:ext>
            </a:extLst>
          </p:cNvPr>
          <p:cNvPicPr>
            <a:picLocks noChangeAspect="1"/>
          </p:cNvPicPr>
          <p:nvPr/>
        </p:nvPicPr>
        <p:blipFill>
          <a:blip r:embed="rId2"/>
          <a:stretch>
            <a:fillRect/>
          </a:stretch>
        </p:blipFill>
        <p:spPr>
          <a:xfrm>
            <a:off x="3407229" y="1447204"/>
            <a:ext cx="5377542" cy="49223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3273669C-5D8F-5846-8B82-66E6FF6D138D}"/>
                  </a:ext>
                </a:extLst>
              </p14:cNvPr>
              <p14:cNvContentPartPr/>
              <p14:nvPr/>
            </p14:nvContentPartPr>
            <p14:xfrm>
              <a:off x="2343600" y="1818360"/>
              <a:ext cx="7901640" cy="4115880"/>
            </p14:xfrm>
          </p:contentPart>
        </mc:Choice>
        <mc:Fallback>
          <p:pic>
            <p:nvPicPr>
              <p:cNvPr id="4" name="墨迹 3">
                <a:extLst>
                  <a:ext uri="{FF2B5EF4-FFF2-40B4-BE49-F238E27FC236}">
                    <a16:creationId xmlns:a16="http://schemas.microsoft.com/office/drawing/2014/main" id="{3273669C-5D8F-5846-8B82-66E6FF6D138D}"/>
                  </a:ext>
                </a:extLst>
              </p:cNvPr>
              <p:cNvPicPr/>
              <p:nvPr/>
            </p:nvPicPr>
            <p:blipFill>
              <a:blip r:embed="rId4"/>
              <a:stretch>
                <a:fillRect/>
              </a:stretch>
            </p:blipFill>
            <p:spPr>
              <a:xfrm>
                <a:off x="2334240" y="1809000"/>
                <a:ext cx="7920360" cy="4134600"/>
              </a:xfrm>
              <a:prstGeom prst="rect">
                <a:avLst/>
              </a:prstGeom>
            </p:spPr>
          </p:pic>
        </mc:Fallback>
      </mc:AlternateContent>
    </p:spTree>
    <p:extLst>
      <p:ext uri="{BB962C8B-B14F-4D97-AF65-F5344CB8AC3E}">
        <p14:creationId xmlns:p14="http://schemas.microsoft.com/office/powerpoint/2010/main" val="29660718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E851AD-5D4D-4240-8833-350A3B97C839}"/>
              </a:ext>
            </a:extLst>
          </p:cNvPr>
          <p:cNvSpPr txBox="1"/>
          <p:nvPr/>
        </p:nvSpPr>
        <p:spPr>
          <a:xfrm>
            <a:off x="5074920" y="1437640"/>
            <a:ext cx="2042160" cy="1323439"/>
          </a:xfrm>
          <a:prstGeom prst="rect">
            <a:avLst/>
          </a:prstGeom>
          <a:noFill/>
        </p:spPr>
        <p:txBody>
          <a:bodyPr wrap="square" rtlCol="0">
            <a:spAutoFit/>
          </a:bodyPr>
          <a:lstStyle/>
          <a:p>
            <a:pPr algn="ctr"/>
            <a:r>
              <a:rPr lang="en-US" altLang="zh-CN" sz="8000" b="1" dirty="0">
                <a:solidFill>
                  <a:schemeClr val="accent1">
                    <a:lumMod val="75000"/>
                  </a:schemeClr>
                </a:solidFill>
                <a:cs typeface="+mn-ea"/>
                <a:sym typeface="+mn-lt"/>
              </a:rPr>
              <a:t>04</a:t>
            </a:r>
            <a:endParaRPr lang="zh-CN" altLang="en-US" sz="8000" b="1" dirty="0">
              <a:solidFill>
                <a:schemeClr val="accent1">
                  <a:lumMod val="75000"/>
                </a:schemeClr>
              </a:solidFill>
              <a:cs typeface="+mn-ea"/>
              <a:sym typeface="+mn-lt"/>
            </a:endParaRPr>
          </a:p>
        </p:txBody>
      </p:sp>
      <p:sp>
        <p:nvSpPr>
          <p:cNvPr id="4" name="矩形 60">
            <a:extLst>
              <a:ext uri="{FF2B5EF4-FFF2-40B4-BE49-F238E27FC236}">
                <a16:creationId xmlns:a16="http://schemas.microsoft.com/office/drawing/2014/main" id="{805E1359-ED06-DE49-9F16-1C97D778E1A3}"/>
              </a:ext>
            </a:extLst>
          </p:cNvPr>
          <p:cNvSpPr/>
          <p:nvPr/>
        </p:nvSpPr>
        <p:spPr>
          <a:xfrm>
            <a:off x="2279650" y="3081259"/>
            <a:ext cx="7632700" cy="20313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eaLnBrk="1" hangingPunct="1">
              <a:spcBef>
                <a:spcPct val="0"/>
              </a:spcBef>
              <a:buNone/>
            </a:pPr>
            <a:r>
              <a:rPr lang="zh-CN" altLang="en-US" sz="6600" b="1" dirty="0">
                <a:solidFill>
                  <a:srgbClr val="F2A346"/>
                </a:solidFill>
                <a:latin typeface="DengXian" panose="02010600030101010101" pitchFamily="2" charset="-122"/>
                <a:ea typeface="DengXian" panose="02010600030101010101" pitchFamily="2" charset="-122"/>
                <a:cs typeface="+mn-ea"/>
                <a:sym typeface="+mn-lt"/>
              </a:rPr>
              <a:t>密码学应用</a:t>
            </a:r>
            <a:r>
              <a:rPr lang="en-US" altLang="zh-CN" sz="6600" b="1" dirty="0">
                <a:solidFill>
                  <a:srgbClr val="F2A346"/>
                </a:solidFill>
                <a:latin typeface="DengXian" panose="02010600030101010101" pitchFamily="2" charset="-122"/>
                <a:ea typeface="DengXian" panose="02010600030101010101" pitchFamily="2" charset="-122"/>
                <a:cs typeface="+mn-ea"/>
                <a:sym typeface="+mn-lt"/>
              </a:rPr>
              <a:t>——</a:t>
            </a:r>
            <a:br>
              <a:rPr lang="en-US" altLang="zh-CN" sz="6600" b="1" dirty="0">
                <a:solidFill>
                  <a:srgbClr val="F2A346"/>
                </a:solidFill>
                <a:latin typeface="DengXian" panose="02010600030101010101" pitchFamily="2" charset="-122"/>
                <a:ea typeface="DengXian" panose="02010600030101010101" pitchFamily="2" charset="-122"/>
                <a:cs typeface="+mn-ea"/>
                <a:sym typeface="+mn-lt"/>
              </a:rPr>
            </a:br>
            <a:r>
              <a:rPr lang="en-US" altLang="zh-CN" sz="6600" b="1" dirty="0">
                <a:solidFill>
                  <a:srgbClr val="F2A346"/>
                </a:solidFill>
                <a:latin typeface="DengXian" panose="02010600030101010101" pitchFamily="2" charset="-122"/>
                <a:ea typeface="DengXian" panose="02010600030101010101" pitchFamily="2" charset="-122"/>
                <a:cs typeface="+mn-ea"/>
                <a:sym typeface="+mn-lt"/>
              </a:rPr>
              <a:t>SSL/TLS</a:t>
            </a:r>
            <a:r>
              <a:rPr lang="zh-CN" altLang="en-US" sz="6600" b="1" dirty="0">
                <a:solidFill>
                  <a:srgbClr val="F2A346"/>
                </a:solidFill>
                <a:latin typeface="DengXian" panose="02010600030101010101" pitchFamily="2" charset="-122"/>
                <a:ea typeface="DengXian" panose="02010600030101010101" pitchFamily="2" charset="-122"/>
                <a:cs typeface="+mn-ea"/>
                <a:sym typeface="+mn-lt"/>
              </a:rPr>
              <a:t> </a:t>
            </a:r>
            <a:r>
              <a:rPr lang="en-US" altLang="zh-CN" sz="6600" b="1" dirty="0">
                <a:solidFill>
                  <a:srgbClr val="F2A346"/>
                </a:solidFill>
                <a:latin typeface="DengXian" panose="02010600030101010101" pitchFamily="2" charset="-122"/>
                <a:ea typeface="DengXian" panose="02010600030101010101" pitchFamily="2" charset="-122"/>
                <a:cs typeface="+mn-ea"/>
                <a:sym typeface="+mn-lt"/>
              </a:rPr>
              <a:t>&amp;</a:t>
            </a:r>
            <a:r>
              <a:rPr lang="zh-CN" altLang="en-US" sz="6600" b="1" dirty="0">
                <a:solidFill>
                  <a:srgbClr val="F2A346"/>
                </a:solidFill>
                <a:latin typeface="DengXian" panose="02010600030101010101" pitchFamily="2" charset="-122"/>
                <a:ea typeface="DengXian" panose="02010600030101010101" pitchFamily="2" charset="-122"/>
                <a:cs typeface="+mn-ea"/>
                <a:sym typeface="+mn-lt"/>
              </a:rPr>
              <a:t> 区块链</a:t>
            </a:r>
          </a:p>
        </p:txBody>
      </p:sp>
    </p:spTree>
    <p:extLst>
      <p:ext uri="{BB962C8B-B14F-4D97-AF65-F5344CB8AC3E}">
        <p14:creationId xmlns:p14="http://schemas.microsoft.com/office/powerpoint/2010/main" val="4373542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0FCBD-68A4-0D4B-B9CD-57B48050DAF8}"/>
              </a:ext>
            </a:extLst>
          </p:cNvPr>
          <p:cNvSpPr>
            <a:spLocks noGrp="1"/>
          </p:cNvSpPr>
          <p:nvPr>
            <p:ph type="title"/>
          </p:nvPr>
        </p:nvSpPr>
        <p:spPr/>
        <p:txBody>
          <a:bodyPr/>
          <a:lstStyle/>
          <a:p>
            <a:r>
              <a:rPr kumimoji="1" lang="en-US" altLang="zh-CN" dirty="0"/>
              <a:t>HTTP+SSL/TLS=HTTPS</a:t>
            </a:r>
            <a:endParaRPr kumimoji="1" lang="zh-CN" altLang="en-US" dirty="0"/>
          </a:p>
        </p:txBody>
      </p:sp>
      <p:pic>
        <p:nvPicPr>
          <p:cNvPr id="3" name="图片 2">
            <a:extLst>
              <a:ext uri="{FF2B5EF4-FFF2-40B4-BE49-F238E27FC236}">
                <a16:creationId xmlns:a16="http://schemas.microsoft.com/office/drawing/2014/main" id="{15DDB55C-F097-2B4C-8885-8FBA1A7CB4E6}"/>
              </a:ext>
            </a:extLst>
          </p:cNvPr>
          <p:cNvPicPr>
            <a:picLocks noChangeAspect="1"/>
          </p:cNvPicPr>
          <p:nvPr/>
        </p:nvPicPr>
        <p:blipFill>
          <a:blip r:embed="rId2"/>
          <a:stretch>
            <a:fillRect/>
          </a:stretch>
        </p:blipFill>
        <p:spPr>
          <a:xfrm>
            <a:off x="2196548" y="1512512"/>
            <a:ext cx="7798904" cy="478713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B56460A1-0E64-9547-B7D8-DF0632F62958}"/>
                  </a:ext>
                </a:extLst>
              </p14:cNvPr>
              <p14:cNvContentPartPr/>
              <p14:nvPr/>
            </p14:nvContentPartPr>
            <p14:xfrm>
              <a:off x="2922840" y="579240"/>
              <a:ext cx="6681240" cy="3272760"/>
            </p14:xfrm>
          </p:contentPart>
        </mc:Choice>
        <mc:Fallback>
          <p:pic>
            <p:nvPicPr>
              <p:cNvPr id="4" name="墨迹 3">
                <a:extLst>
                  <a:ext uri="{FF2B5EF4-FFF2-40B4-BE49-F238E27FC236}">
                    <a16:creationId xmlns:a16="http://schemas.microsoft.com/office/drawing/2014/main" id="{B56460A1-0E64-9547-B7D8-DF0632F62958}"/>
                  </a:ext>
                </a:extLst>
              </p:cNvPr>
              <p:cNvPicPr/>
              <p:nvPr/>
            </p:nvPicPr>
            <p:blipFill>
              <a:blip r:embed="rId4"/>
              <a:stretch>
                <a:fillRect/>
              </a:stretch>
            </p:blipFill>
            <p:spPr>
              <a:xfrm>
                <a:off x="2913480" y="569880"/>
                <a:ext cx="6699960" cy="3291480"/>
              </a:xfrm>
              <a:prstGeom prst="rect">
                <a:avLst/>
              </a:prstGeom>
            </p:spPr>
          </p:pic>
        </mc:Fallback>
      </mc:AlternateContent>
    </p:spTree>
    <p:extLst>
      <p:ext uri="{BB962C8B-B14F-4D97-AF65-F5344CB8AC3E}">
        <p14:creationId xmlns:p14="http://schemas.microsoft.com/office/powerpoint/2010/main" val="28051189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61D9B-15C9-5C4D-982C-D43E3C8ADB0C}"/>
              </a:ext>
            </a:extLst>
          </p:cNvPr>
          <p:cNvSpPr>
            <a:spLocks noGrp="1"/>
          </p:cNvSpPr>
          <p:nvPr>
            <p:ph type="title"/>
          </p:nvPr>
        </p:nvSpPr>
        <p:spPr/>
        <p:txBody>
          <a:bodyPr/>
          <a:lstStyle/>
          <a:p>
            <a:r>
              <a:rPr kumimoji="1" lang="zh-CN" altLang="en-US" dirty="0"/>
              <a:t>还是看</a:t>
            </a:r>
            <a:r>
              <a:rPr kumimoji="1" lang="en-US" altLang="zh-CN" dirty="0"/>
              <a:t>Vita</a:t>
            </a:r>
            <a:r>
              <a:rPr kumimoji="1" lang="zh-CN" altLang="en-US" dirty="0"/>
              <a:t>君的视频</a:t>
            </a:r>
          </a:p>
        </p:txBody>
      </p:sp>
      <p:pic>
        <p:nvPicPr>
          <p:cNvPr id="5" name="图片 4" descr="图片包含 游戏机, 标志&#10;&#10;描述已自动生成">
            <a:extLst>
              <a:ext uri="{FF2B5EF4-FFF2-40B4-BE49-F238E27FC236}">
                <a16:creationId xmlns:a16="http://schemas.microsoft.com/office/drawing/2014/main" id="{8258DACA-5015-7443-98DE-8E4F7F6D2B2B}"/>
              </a:ext>
            </a:extLst>
          </p:cNvPr>
          <p:cNvPicPr>
            <a:picLocks noChangeAspect="1"/>
          </p:cNvPicPr>
          <p:nvPr/>
        </p:nvPicPr>
        <p:blipFill>
          <a:blip r:embed="rId2"/>
          <a:stretch>
            <a:fillRect/>
          </a:stretch>
        </p:blipFill>
        <p:spPr>
          <a:xfrm>
            <a:off x="3175000" y="1918252"/>
            <a:ext cx="5842000" cy="3657600"/>
          </a:xfrm>
          <a:prstGeom prst="rect">
            <a:avLst/>
          </a:prstGeom>
        </p:spPr>
      </p:pic>
    </p:spTree>
    <p:extLst>
      <p:ext uri="{BB962C8B-B14F-4D97-AF65-F5344CB8AC3E}">
        <p14:creationId xmlns:p14="http://schemas.microsoft.com/office/powerpoint/2010/main" val="28446754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9792F-CD45-5948-BA9F-8C342BE879C0}"/>
              </a:ext>
            </a:extLst>
          </p:cNvPr>
          <p:cNvSpPr>
            <a:spLocks noGrp="1"/>
          </p:cNvSpPr>
          <p:nvPr>
            <p:ph type="title"/>
          </p:nvPr>
        </p:nvSpPr>
        <p:spPr/>
        <p:txBody>
          <a:bodyPr/>
          <a:lstStyle/>
          <a:p>
            <a:r>
              <a:rPr kumimoji="1" lang="zh-CN" altLang="en-US" dirty="0"/>
              <a:t>比特币</a:t>
            </a:r>
            <a:r>
              <a:rPr kumimoji="1" lang="en-US" altLang="zh-CN" dirty="0"/>
              <a:t>&amp;</a:t>
            </a:r>
            <a:r>
              <a:rPr kumimoji="1" lang="zh-CN" altLang="en-US" dirty="0"/>
              <a:t>区块链</a:t>
            </a:r>
          </a:p>
        </p:txBody>
      </p:sp>
      <p:pic>
        <p:nvPicPr>
          <p:cNvPr id="3" name="图片 2">
            <a:extLst>
              <a:ext uri="{FF2B5EF4-FFF2-40B4-BE49-F238E27FC236}">
                <a16:creationId xmlns:a16="http://schemas.microsoft.com/office/drawing/2014/main" id="{722C4104-2129-2948-88A8-FFF54EECF916}"/>
              </a:ext>
            </a:extLst>
          </p:cNvPr>
          <p:cNvPicPr>
            <a:picLocks noChangeAspect="1"/>
          </p:cNvPicPr>
          <p:nvPr/>
        </p:nvPicPr>
        <p:blipFill>
          <a:blip r:embed="rId2"/>
          <a:stretch>
            <a:fillRect/>
          </a:stretch>
        </p:blipFill>
        <p:spPr>
          <a:xfrm>
            <a:off x="1466850" y="4818577"/>
            <a:ext cx="9258300" cy="965200"/>
          </a:xfrm>
          <a:prstGeom prst="rect">
            <a:avLst/>
          </a:prstGeom>
        </p:spPr>
      </p:pic>
      <p:sp>
        <p:nvSpPr>
          <p:cNvPr id="4" name="文本框 3">
            <a:extLst>
              <a:ext uri="{FF2B5EF4-FFF2-40B4-BE49-F238E27FC236}">
                <a16:creationId xmlns:a16="http://schemas.microsoft.com/office/drawing/2014/main" id="{21D1A1FB-D8A8-7343-AA56-2AC4D3A74173}"/>
              </a:ext>
            </a:extLst>
          </p:cNvPr>
          <p:cNvSpPr txBox="1"/>
          <p:nvPr/>
        </p:nvSpPr>
        <p:spPr>
          <a:xfrm>
            <a:off x="1490869" y="1792287"/>
            <a:ext cx="9153939" cy="255807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zh-CN" altLang="en-US" sz="2800" dirty="0"/>
              <a:t>比特币的地址：公钥</a:t>
            </a:r>
            <a:r>
              <a:rPr kumimoji="1" lang="en-US" altLang="zh-CN" sz="2800" dirty="0"/>
              <a:t>+</a:t>
            </a:r>
            <a:r>
              <a:rPr kumimoji="1" lang="zh-CN" altLang="en-US" sz="2800" dirty="0"/>
              <a:t>哈希函数</a:t>
            </a:r>
            <a:endParaRPr kumimoji="1" lang="en-US" altLang="zh-CN" sz="2800" dirty="0"/>
          </a:p>
          <a:p>
            <a:pPr marL="285750" indent="-285750">
              <a:lnSpc>
                <a:spcPct val="200000"/>
              </a:lnSpc>
              <a:buFont typeface="Arial" panose="020B0604020202020204" pitchFamily="34" charset="0"/>
              <a:buChar char="•"/>
            </a:pPr>
            <a:r>
              <a:rPr kumimoji="1" lang="zh-CN" altLang="en-US" sz="2800" dirty="0"/>
              <a:t>比特币钱包：私钥</a:t>
            </a:r>
            <a:endParaRPr kumimoji="1" lang="en-US" altLang="zh-CN" sz="2800" dirty="0"/>
          </a:p>
          <a:p>
            <a:pPr marL="285750" indent="-285750">
              <a:lnSpc>
                <a:spcPct val="200000"/>
              </a:lnSpc>
              <a:buFont typeface="Arial" panose="020B0604020202020204" pitchFamily="34" charset="0"/>
              <a:buChar char="•"/>
            </a:pPr>
            <a:r>
              <a:rPr kumimoji="1" lang="zh-CN" altLang="en-US" sz="2800" dirty="0"/>
              <a:t>比特币交易记录：区块链</a:t>
            </a:r>
          </a:p>
        </p:txBody>
      </p:sp>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5DB6A808-4AC1-EE47-BE8C-C93F476454CA}"/>
                  </a:ext>
                </a:extLst>
              </p14:cNvPr>
              <p14:cNvContentPartPr/>
              <p14:nvPr/>
            </p14:nvContentPartPr>
            <p14:xfrm>
              <a:off x="2960280" y="1686960"/>
              <a:ext cx="7305840" cy="4220280"/>
            </p14:xfrm>
          </p:contentPart>
        </mc:Choice>
        <mc:Fallback>
          <p:pic>
            <p:nvPicPr>
              <p:cNvPr id="5" name="墨迹 4">
                <a:extLst>
                  <a:ext uri="{FF2B5EF4-FFF2-40B4-BE49-F238E27FC236}">
                    <a16:creationId xmlns:a16="http://schemas.microsoft.com/office/drawing/2014/main" id="{5DB6A808-4AC1-EE47-BE8C-C93F476454CA}"/>
                  </a:ext>
                </a:extLst>
              </p:cNvPr>
              <p:cNvPicPr/>
              <p:nvPr/>
            </p:nvPicPr>
            <p:blipFill>
              <a:blip r:embed="rId4"/>
              <a:stretch>
                <a:fillRect/>
              </a:stretch>
            </p:blipFill>
            <p:spPr>
              <a:xfrm>
                <a:off x="2950920" y="1677600"/>
                <a:ext cx="7324560" cy="4239000"/>
              </a:xfrm>
              <a:prstGeom prst="rect">
                <a:avLst/>
              </a:prstGeom>
            </p:spPr>
          </p:pic>
        </mc:Fallback>
      </mc:AlternateContent>
    </p:spTree>
    <p:extLst>
      <p:ext uri="{BB962C8B-B14F-4D97-AF65-F5344CB8AC3E}">
        <p14:creationId xmlns:p14="http://schemas.microsoft.com/office/powerpoint/2010/main" val="2605610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0B249-9C63-F242-9384-A106F096FAB1}"/>
              </a:ext>
            </a:extLst>
          </p:cNvPr>
          <p:cNvSpPr>
            <a:spLocks noGrp="1"/>
          </p:cNvSpPr>
          <p:nvPr>
            <p:ph type="title"/>
          </p:nvPr>
        </p:nvSpPr>
        <p:spPr/>
        <p:txBody>
          <a:bodyPr/>
          <a:lstStyle/>
          <a:p>
            <a:r>
              <a:rPr kumimoji="1" lang="zh-CN" altLang="en-US" dirty="0"/>
              <a:t>区块链的结构</a:t>
            </a:r>
          </a:p>
        </p:txBody>
      </p:sp>
      <p:pic>
        <p:nvPicPr>
          <p:cNvPr id="3" name="图片 2">
            <a:extLst>
              <a:ext uri="{FF2B5EF4-FFF2-40B4-BE49-F238E27FC236}">
                <a16:creationId xmlns:a16="http://schemas.microsoft.com/office/drawing/2014/main" id="{59E1992E-3187-2A41-B42C-F95DCD5EE0C1}"/>
              </a:ext>
            </a:extLst>
          </p:cNvPr>
          <p:cNvPicPr>
            <a:picLocks noChangeAspect="1"/>
          </p:cNvPicPr>
          <p:nvPr/>
        </p:nvPicPr>
        <p:blipFill>
          <a:blip r:embed="rId2"/>
          <a:stretch>
            <a:fillRect/>
          </a:stretch>
        </p:blipFill>
        <p:spPr>
          <a:xfrm>
            <a:off x="1428750" y="1362075"/>
            <a:ext cx="9334500" cy="50292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CF82467C-4CF8-2F4F-8CA2-106A47FE510A}"/>
                  </a:ext>
                </a:extLst>
              </p14:cNvPr>
              <p14:cNvContentPartPr/>
              <p14:nvPr/>
            </p14:nvContentPartPr>
            <p14:xfrm>
              <a:off x="2346120" y="919080"/>
              <a:ext cx="7957080" cy="5067720"/>
            </p14:xfrm>
          </p:contentPart>
        </mc:Choice>
        <mc:Fallback>
          <p:pic>
            <p:nvPicPr>
              <p:cNvPr id="4" name="墨迹 3">
                <a:extLst>
                  <a:ext uri="{FF2B5EF4-FFF2-40B4-BE49-F238E27FC236}">
                    <a16:creationId xmlns:a16="http://schemas.microsoft.com/office/drawing/2014/main" id="{CF82467C-4CF8-2F4F-8CA2-106A47FE510A}"/>
                  </a:ext>
                </a:extLst>
              </p:cNvPr>
              <p:cNvPicPr/>
              <p:nvPr/>
            </p:nvPicPr>
            <p:blipFill>
              <a:blip r:embed="rId4"/>
              <a:stretch>
                <a:fillRect/>
              </a:stretch>
            </p:blipFill>
            <p:spPr>
              <a:xfrm>
                <a:off x="2336760" y="909720"/>
                <a:ext cx="7975800" cy="5086440"/>
              </a:xfrm>
              <a:prstGeom prst="rect">
                <a:avLst/>
              </a:prstGeom>
            </p:spPr>
          </p:pic>
        </mc:Fallback>
      </mc:AlternateContent>
    </p:spTree>
    <p:extLst>
      <p:ext uri="{BB962C8B-B14F-4D97-AF65-F5344CB8AC3E}">
        <p14:creationId xmlns:p14="http://schemas.microsoft.com/office/powerpoint/2010/main" val="392454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E851AD-5D4D-4240-8833-350A3B97C839}"/>
              </a:ext>
            </a:extLst>
          </p:cNvPr>
          <p:cNvSpPr txBox="1"/>
          <p:nvPr/>
        </p:nvSpPr>
        <p:spPr>
          <a:xfrm>
            <a:off x="5074920" y="1437640"/>
            <a:ext cx="2042160" cy="1323439"/>
          </a:xfrm>
          <a:prstGeom prst="rect">
            <a:avLst/>
          </a:prstGeom>
          <a:noFill/>
        </p:spPr>
        <p:txBody>
          <a:bodyPr wrap="square" rtlCol="0">
            <a:spAutoFit/>
          </a:bodyPr>
          <a:lstStyle/>
          <a:p>
            <a:pPr algn="ctr"/>
            <a:r>
              <a:rPr lang="en-US" altLang="zh-CN" sz="8000" b="1" dirty="0">
                <a:solidFill>
                  <a:schemeClr val="accent1">
                    <a:lumMod val="75000"/>
                  </a:schemeClr>
                </a:solidFill>
                <a:cs typeface="+mn-ea"/>
                <a:sym typeface="+mn-lt"/>
              </a:rPr>
              <a:t>05</a:t>
            </a:r>
            <a:endParaRPr lang="zh-CN" altLang="en-US" sz="8000" b="1" dirty="0">
              <a:solidFill>
                <a:schemeClr val="accent1">
                  <a:lumMod val="75000"/>
                </a:schemeClr>
              </a:solidFill>
              <a:cs typeface="+mn-ea"/>
              <a:sym typeface="+mn-lt"/>
            </a:endParaRPr>
          </a:p>
        </p:txBody>
      </p:sp>
      <p:sp>
        <p:nvSpPr>
          <p:cNvPr id="4" name="矩形 60">
            <a:extLst>
              <a:ext uri="{FF2B5EF4-FFF2-40B4-BE49-F238E27FC236}">
                <a16:creationId xmlns:a16="http://schemas.microsoft.com/office/drawing/2014/main" id="{805E1359-ED06-DE49-9F16-1C97D778E1A3}"/>
              </a:ext>
            </a:extLst>
          </p:cNvPr>
          <p:cNvSpPr/>
          <p:nvPr/>
        </p:nvSpPr>
        <p:spPr>
          <a:xfrm>
            <a:off x="2279650" y="3081259"/>
            <a:ext cx="7632700" cy="101566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eaLnBrk="1" hangingPunct="1">
              <a:spcBef>
                <a:spcPct val="0"/>
              </a:spcBef>
              <a:buNone/>
            </a:pPr>
            <a:r>
              <a:rPr lang="zh-CN" altLang="en-US" sz="6600" b="1" dirty="0">
                <a:solidFill>
                  <a:srgbClr val="F2A346"/>
                </a:solidFill>
                <a:latin typeface="DengXian" panose="02010600030101010101" pitchFamily="2" charset="-122"/>
                <a:ea typeface="DengXian" panose="02010600030101010101" pitchFamily="2" charset="-122"/>
                <a:cs typeface="+mn-ea"/>
                <a:sym typeface="+mn-lt"/>
              </a:rPr>
              <a:t>量子时代的密码学</a:t>
            </a:r>
          </a:p>
        </p:txBody>
      </p:sp>
    </p:spTree>
    <p:extLst>
      <p:ext uri="{BB962C8B-B14F-4D97-AF65-F5344CB8AC3E}">
        <p14:creationId xmlns:p14="http://schemas.microsoft.com/office/powerpoint/2010/main" val="22982446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88CB29-B7B1-A042-9AC0-A500E6BDC534}"/>
              </a:ext>
            </a:extLst>
          </p:cNvPr>
          <p:cNvPicPr>
            <a:picLocks noChangeAspect="1"/>
          </p:cNvPicPr>
          <p:nvPr/>
        </p:nvPicPr>
        <p:blipFill>
          <a:blip r:embed="rId2"/>
          <a:stretch>
            <a:fillRect/>
          </a:stretch>
        </p:blipFill>
        <p:spPr>
          <a:xfrm>
            <a:off x="1485238" y="2234924"/>
            <a:ext cx="4231324" cy="2964622"/>
          </a:xfrm>
          <a:prstGeom prst="rect">
            <a:avLst/>
          </a:prstGeom>
        </p:spPr>
      </p:pic>
      <p:pic>
        <p:nvPicPr>
          <p:cNvPr id="3" name="图片 2">
            <a:extLst>
              <a:ext uri="{FF2B5EF4-FFF2-40B4-BE49-F238E27FC236}">
                <a16:creationId xmlns:a16="http://schemas.microsoft.com/office/drawing/2014/main" id="{07E7CCAC-E72F-8B48-A02A-4516358DD2AC}"/>
              </a:ext>
            </a:extLst>
          </p:cNvPr>
          <p:cNvPicPr>
            <a:picLocks noChangeAspect="1"/>
          </p:cNvPicPr>
          <p:nvPr/>
        </p:nvPicPr>
        <p:blipFill>
          <a:blip r:embed="rId3"/>
          <a:stretch>
            <a:fillRect/>
          </a:stretch>
        </p:blipFill>
        <p:spPr>
          <a:xfrm>
            <a:off x="6313730" y="2234924"/>
            <a:ext cx="4393032" cy="2964622"/>
          </a:xfrm>
          <a:prstGeom prst="rect">
            <a:avLst/>
          </a:prstGeom>
        </p:spPr>
      </p:pic>
      <p:sp>
        <p:nvSpPr>
          <p:cNvPr id="4" name="标题 3">
            <a:extLst>
              <a:ext uri="{FF2B5EF4-FFF2-40B4-BE49-F238E27FC236}">
                <a16:creationId xmlns:a16="http://schemas.microsoft.com/office/drawing/2014/main" id="{C85033C3-DFBC-3946-93B1-73C2F8ADEBEE}"/>
              </a:ext>
            </a:extLst>
          </p:cNvPr>
          <p:cNvSpPr>
            <a:spLocks noGrp="1"/>
          </p:cNvSpPr>
          <p:nvPr>
            <p:ph type="title"/>
          </p:nvPr>
        </p:nvSpPr>
        <p:spPr/>
        <p:txBody>
          <a:bodyPr/>
          <a:lstStyle/>
          <a:p>
            <a:r>
              <a:rPr lang="zh-CN" altLang="en-US" dirty="0"/>
              <a:t>这些是什么密码？</a:t>
            </a:r>
          </a:p>
        </p:txBody>
      </p:sp>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5069A1FA-D732-674B-AAB3-D4615C681A21}"/>
                  </a:ext>
                </a:extLst>
              </p14:cNvPr>
              <p14:cNvContentPartPr/>
              <p14:nvPr/>
            </p14:nvContentPartPr>
            <p14:xfrm>
              <a:off x="1879200" y="1533600"/>
              <a:ext cx="8745480" cy="4453200"/>
            </p14:xfrm>
          </p:contentPart>
        </mc:Choice>
        <mc:Fallback>
          <p:pic>
            <p:nvPicPr>
              <p:cNvPr id="5" name="墨迹 4">
                <a:extLst>
                  <a:ext uri="{FF2B5EF4-FFF2-40B4-BE49-F238E27FC236}">
                    <a16:creationId xmlns:a16="http://schemas.microsoft.com/office/drawing/2014/main" id="{5069A1FA-D732-674B-AAB3-D4615C681A21}"/>
                  </a:ext>
                </a:extLst>
              </p:cNvPr>
              <p:cNvPicPr/>
              <p:nvPr/>
            </p:nvPicPr>
            <p:blipFill>
              <a:blip r:embed="rId5"/>
              <a:stretch>
                <a:fillRect/>
              </a:stretch>
            </p:blipFill>
            <p:spPr>
              <a:xfrm>
                <a:off x="1869840" y="1524240"/>
                <a:ext cx="8764200" cy="4471920"/>
              </a:xfrm>
              <a:prstGeom prst="rect">
                <a:avLst/>
              </a:prstGeom>
            </p:spPr>
          </p:pic>
        </mc:Fallback>
      </mc:AlternateContent>
    </p:spTree>
    <p:extLst>
      <p:ext uri="{BB962C8B-B14F-4D97-AF65-F5344CB8AC3E}">
        <p14:creationId xmlns:p14="http://schemas.microsoft.com/office/powerpoint/2010/main" val="17248904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5A660-050F-1945-8CE4-4B3FA7ABBF09}"/>
              </a:ext>
            </a:extLst>
          </p:cNvPr>
          <p:cNvSpPr>
            <a:spLocks noGrp="1"/>
          </p:cNvSpPr>
          <p:nvPr>
            <p:ph type="title"/>
          </p:nvPr>
        </p:nvSpPr>
        <p:spPr/>
        <p:txBody>
          <a:bodyPr/>
          <a:lstStyle/>
          <a:p>
            <a:r>
              <a:rPr kumimoji="1" lang="zh-CN" altLang="en-US" dirty="0"/>
              <a:t>回顾：</a:t>
            </a:r>
            <a:r>
              <a:rPr kumimoji="1" lang="en-US" altLang="zh-CN" dirty="0"/>
              <a:t>One-Time</a:t>
            </a:r>
            <a:r>
              <a:rPr kumimoji="1" lang="zh-CN" altLang="en-US" dirty="0"/>
              <a:t> </a:t>
            </a:r>
            <a:r>
              <a:rPr kumimoji="1" lang="en-US" altLang="zh-CN" dirty="0"/>
              <a:t>Pad</a:t>
            </a:r>
            <a:endParaRPr kumimoji="1" lang="zh-CN" altLang="en-US" dirty="0"/>
          </a:p>
        </p:txBody>
      </p:sp>
      <p:pic>
        <p:nvPicPr>
          <p:cNvPr id="3" name="图片 2">
            <a:extLst>
              <a:ext uri="{FF2B5EF4-FFF2-40B4-BE49-F238E27FC236}">
                <a16:creationId xmlns:a16="http://schemas.microsoft.com/office/drawing/2014/main" id="{5CBD4819-7C3D-CB4F-AEB5-3F2BF5CC5D8D}"/>
              </a:ext>
            </a:extLst>
          </p:cNvPr>
          <p:cNvPicPr>
            <a:picLocks noChangeAspect="1"/>
          </p:cNvPicPr>
          <p:nvPr/>
        </p:nvPicPr>
        <p:blipFill>
          <a:blip r:embed="rId2"/>
          <a:stretch>
            <a:fillRect/>
          </a:stretch>
        </p:blipFill>
        <p:spPr>
          <a:xfrm>
            <a:off x="1701800" y="2077819"/>
            <a:ext cx="8788400" cy="1016000"/>
          </a:xfrm>
          <a:prstGeom prst="rect">
            <a:avLst/>
          </a:prstGeom>
        </p:spPr>
      </p:pic>
      <p:sp>
        <p:nvSpPr>
          <p:cNvPr id="5" name="文本框 4">
            <a:extLst>
              <a:ext uri="{FF2B5EF4-FFF2-40B4-BE49-F238E27FC236}">
                <a16:creationId xmlns:a16="http://schemas.microsoft.com/office/drawing/2014/main" id="{B0E17657-82B6-E24E-9C24-7B0F80E0BFCC}"/>
              </a:ext>
            </a:extLst>
          </p:cNvPr>
          <p:cNvSpPr txBox="1"/>
          <p:nvPr/>
        </p:nvSpPr>
        <p:spPr>
          <a:xfrm>
            <a:off x="1888435" y="4419382"/>
            <a:ext cx="8703672"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理论上无法破译</a:t>
            </a:r>
            <a:endParaRPr kumimoji="1" lang="en-US" altLang="zh-CN" dirty="0"/>
          </a:p>
          <a:p>
            <a:pPr marL="285750" indent="-285750">
              <a:buFont typeface="Arial" panose="020B0604020202020204" pitchFamily="34" charset="0"/>
              <a:buChar char="•"/>
            </a:pPr>
            <a:r>
              <a:rPr kumimoji="1" lang="zh-CN" altLang="en-US" dirty="0"/>
              <a:t>条件：</a:t>
            </a:r>
            <a:r>
              <a:rPr kumimoji="1" lang="en-US" altLang="zh-CN" dirty="0"/>
              <a:t>①</a:t>
            </a:r>
            <a:r>
              <a:rPr kumimoji="1" lang="zh-CN" altLang="en-US" dirty="0"/>
              <a:t>密钥和明文等长；</a:t>
            </a:r>
            <a:r>
              <a:rPr kumimoji="1" lang="en-US" altLang="zh-CN" dirty="0"/>
              <a:t>②</a:t>
            </a:r>
            <a:r>
              <a:rPr kumimoji="1" lang="zh-CN" altLang="en-US" dirty="0"/>
              <a:t>密钥必须完全随机；</a:t>
            </a:r>
            <a:r>
              <a:rPr kumimoji="1" lang="en-US" altLang="zh-CN" dirty="0"/>
              <a:t>③</a:t>
            </a:r>
            <a:r>
              <a:rPr kumimoji="1" lang="zh-CN" altLang="en-US" dirty="0"/>
              <a:t>密钥不能重复使用</a:t>
            </a:r>
            <a:endParaRPr kumimoji="1" lang="en-US" altLang="zh-CN" dirty="0"/>
          </a:p>
          <a:p>
            <a:pPr marL="285750" indent="-285750">
              <a:buFont typeface="Arial" panose="020B0604020202020204" pitchFamily="34" charset="0"/>
              <a:buChar char="•"/>
            </a:pPr>
            <a:r>
              <a:rPr kumimoji="1" lang="zh-CN" altLang="en-US" dirty="0"/>
              <a:t>量子密码（量子密钥分发）所依赖的基本理论</a:t>
            </a:r>
          </a:p>
        </p:txBody>
      </p:sp>
      <p:pic>
        <p:nvPicPr>
          <p:cNvPr id="6" name="图片 5">
            <a:extLst>
              <a:ext uri="{FF2B5EF4-FFF2-40B4-BE49-F238E27FC236}">
                <a16:creationId xmlns:a16="http://schemas.microsoft.com/office/drawing/2014/main" id="{25685B13-8CCE-3749-8400-36364ED16FFD}"/>
              </a:ext>
            </a:extLst>
          </p:cNvPr>
          <p:cNvPicPr>
            <a:picLocks noChangeAspect="1"/>
          </p:cNvPicPr>
          <p:nvPr/>
        </p:nvPicPr>
        <p:blipFill>
          <a:blip r:embed="rId3"/>
          <a:stretch>
            <a:fillRect/>
          </a:stretch>
        </p:blipFill>
        <p:spPr>
          <a:xfrm>
            <a:off x="1797957" y="3117851"/>
            <a:ext cx="8596086" cy="1223413"/>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924B48C4-2B86-2E4F-9D57-30813CCAABB3}"/>
                  </a:ext>
                </a:extLst>
              </p14:cNvPr>
              <p14:cNvContentPartPr/>
              <p14:nvPr/>
            </p14:nvContentPartPr>
            <p14:xfrm>
              <a:off x="2939040" y="4134240"/>
              <a:ext cx="6555960" cy="1082880"/>
            </p14:xfrm>
          </p:contentPart>
        </mc:Choice>
        <mc:Fallback>
          <p:pic>
            <p:nvPicPr>
              <p:cNvPr id="4" name="墨迹 3">
                <a:extLst>
                  <a:ext uri="{FF2B5EF4-FFF2-40B4-BE49-F238E27FC236}">
                    <a16:creationId xmlns:a16="http://schemas.microsoft.com/office/drawing/2014/main" id="{924B48C4-2B86-2E4F-9D57-30813CCAABB3}"/>
                  </a:ext>
                </a:extLst>
              </p:cNvPr>
              <p:cNvPicPr/>
              <p:nvPr/>
            </p:nvPicPr>
            <p:blipFill>
              <a:blip r:embed="rId5"/>
              <a:stretch>
                <a:fillRect/>
              </a:stretch>
            </p:blipFill>
            <p:spPr>
              <a:xfrm>
                <a:off x="2929680" y="4124880"/>
                <a:ext cx="6574680" cy="1101600"/>
              </a:xfrm>
              <a:prstGeom prst="rect">
                <a:avLst/>
              </a:prstGeom>
            </p:spPr>
          </p:pic>
        </mc:Fallback>
      </mc:AlternateContent>
    </p:spTree>
    <p:extLst>
      <p:ext uri="{BB962C8B-B14F-4D97-AF65-F5344CB8AC3E}">
        <p14:creationId xmlns:p14="http://schemas.microsoft.com/office/powerpoint/2010/main" val="138568827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04AC3-F000-1C46-AD25-52CBE661E14B}"/>
              </a:ext>
            </a:extLst>
          </p:cNvPr>
          <p:cNvSpPr>
            <a:spLocks noGrp="1"/>
          </p:cNvSpPr>
          <p:nvPr>
            <p:ph type="title"/>
          </p:nvPr>
        </p:nvSpPr>
        <p:spPr/>
        <p:txBody>
          <a:bodyPr/>
          <a:lstStyle/>
          <a:p>
            <a:r>
              <a:rPr lang="zh-CN" altLang="en-US" dirty="0"/>
              <a:t>量子密码（量子密钥分发）</a:t>
            </a:r>
          </a:p>
        </p:txBody>
      </p:sp>
      <p:pic>
        <p:nvPicPr>
          <p:cNvPr id="3" name="图片 2">
            <a:extLst>
              <a:ext uri="{FF2B5EF4-FFF2-40B4-BE49-F238E27FC236}">
                <a16:creationId xmlns:a16="http://schemas.microsoft.com/office/drawing/2014/main" id="{74EFF4D5-B52F-0C4A-8085-2319C355BB42}"/>
              </a:ext>
            </a:extLst>
          </p:cNvPr>
          <p:cNvPicPr>
            <a:picLocks noChangeAspect="1"/>
          </p:cNvPicPr>
          <p:nvPr/>
        </p:nvPicPr>
        <p:blipFill>
          <a:blip r:embed="rId2"/>
          <a:stretch>
            <a:fillRect/>
          </a:stretch>
        </p:blipFill>
        <p:spPr>
          <a:xfrm>
            <a:off x="2844800" y="1924050"/>
            <a:ext cx="6502400" cy="3009900"/>
          </a:xfrm>
          <a:prstGeom prst="rect">
            <a:avLst/>
          </a:prstGeom>
        </p:spPr>
      </p:pic>
      <p:sp>
        <p:nvSpPr>
          <p:cNvPr id="4" name="文本框 3">
            <a:extLst>
              <a:ext uri="{FF2B5EF4-FFF2-40B4-BE49-F238E27FC236}">
                <a16:creationId xmlns:a16="http://schemas.microsoft.com/office/drawing/2014/main" id="{89849562-A782-EC43-BE51-1551C50B604A}"/>
              </a:ext>
            </a:extLst>
          </p:cNvPr>
          <p:cNvSpPr txBox="1"/>
          <p:nvPr/>
        </p:nvSpPr>
        <p:spPr>
          <a:xfrm>
            <a:off x="2844800" y="5197475"/>
            <a:ext cx="6701980"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理论上无法破译（因为实现了</a:t>
            </a:r>
            <a:r>
              <a:rPr kumimoji="1" lang="en-US" altLang="zh-CN" dirty="0"/>
              <a:t>One-Time</a:t>
            </a:r>
            <a:r>
              <a:rPr kumimoji="1" lang="zh-CN" altLang="en-US" dirty="0"/>
              <a:t> </a:t>
            </a:r>
            <a:r>
              <a:rPr kumimoji="1" lang="en-US" altLang="zh-CN" dirty="0"/>
              <a:t>Pad</a:t>
            </a:r>
            <a:r>
              <a:rPr kumimoji="1" lang="zh-CN" altLang="en-US" dirty="0"/>
              <a:t>）</a:t>
            </a:r>
            <a:endParaRPr kumimoji="1" lang="en-US" altLang="zh-CN" dirty="0"/>
          </a:p>
          <a:p>
            <a:pPr marL="285750" indent="-285750">
              <a:buFont typeface="Arial" panose="020B0604020202020204" pitchFamily="34" charset="0"/>
              <a:buChar char="•"/>
            </a:pPr>
            <a:r>
              <a:rPr kumimoji="1" lang="zh-CN" altLang="en-US" dirty="0"/>
              <a:t>现实中成码率低，还有很多问题要解决</a:t>
            </a:r>
          </a:p>
        </p:txBody>
      </p:sp>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6B9F218E-00EC-4C40-8E5F-24545B65A617}"/>
                  </a:ext>
                </a:extLst>
              </p14:cNvPr>
              <p14:cNvContentPartPr/>
              <p14:nvPr/>
            </p14:nvContentPartPr>
            <p14:xfrm>
              <a:off x="3147840" y="1544760"/>
              <a:ext cx="6463800" cy="4397040"/>
            </p14:xfrm>
          </p:contentPart>
        </mc:Choice>
        <mc:Fallback>
          <p:pic>
            <p:nvPicPr>
              <p:cNvPr id="5" name="墨迹 4">
                <a:extLst>
                  <a:ext uri="{FF2B5EF4-FFF2-40B4-BE49-F238E27FC236}">
                    <a16:creationId xmlns:a16="http://schemas.microsoft.com/office/drawing/2014/main" id="{6B9F218E-00EC-4C40-8E5F-24545B65A617}"/>
                  </a:ext>
                </a:extLst>
              </p:cNvPr>
              <p:cNvPicPr/>
              <p:nvPr/>
            </p:nvPicPr>
            <p:blipFill>
              <a:blip r:embed="rId4"/>
              <a:stretch>
                <a:fillRect/>
              </a:stretch>
            </p:blipFill>
            <p:spPr>
              <a:xfrm>
                <a:off x="3138480" y="1535400"/>
                <a:ext cx="6482520" cy="4415760"/>
              </a:xfrm>
              <a:prstGeom prst="rect">
                <a:avLst/>
              </a:prstGeom>
            </p:spPr>
          </p:pic>
        </mc:Fallback>
      </mc:AlternateContent>
    </p:spTree>
    <p:extLst>
      <p:ext uri="{BB962C8B-B14F-4D97-AF65-F5344CB8AC3E}">
        <p14:creationId xmlns:p14="http://schemas.microsoft.com/office/powerpoint/2010/main" val="421391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41923-7A10-0D48-AF0E-FB38224E7AF1}"/>
              </a:ext>
            </a:extLst>
          </p:cNvPr>
          <p:cNvSpPr>
            <a:spLocks noGrp="1"/>
          </p:cNvSpPr>
          <p:nvPr>
            <p:ph type="title"/>
          </p:nvPr>
        </p:nvSpPr>
        <p:spPr/>
        <p:txBody>
          <a:bodyPr/>
          <a:lstStyle/>
          <a:p>
            <a:r>
              <a:rPr kumimoji="1" lang="zh-CN" altLang="en-US" dirty="0"/>
              <a:t>量子计算机</a:t>
            </a:r>
            <a:r>
              <a:rPr kumimoji="1" lang="en-US" altLang="zh-CN" dirty="0"/>
              <a:t>&amp;</a:t>
            </a:r>
            <a:r>
              <a:rPr kumimoji="1" lang="zh-CN" altLang="en-US" dirty="0"/>
              <a:t>量子算法</a:t>
            </a:r>
          </a:p>
        </p:txBody>
      </p:sp>
      <p:pic>
        <p:nvPicPr>
          <p:cNvPr id="5" name="图片 4">
            <a:extLst>
              <a:ext uri="{FF2B5EF4-FFF2-40B4-BE49-F238E27FC236}">
                <a16:creationId xmlns:a16="http://schemas.microsoft.com/office/drawing/2014/main" id="{2048BE9D-0B36-1E40-A8CE-74A2C1054508}"/>
              </a:ext>
            </a:extLst>
          </p:cNvPr>
          <p:cNvPicPr>
            <a:picLocks noChangeAspect="1"/>
          </p:cNvPicPr>
          <p:nvPr/>
        </p:nvPicPr>
        <p:blipFill>
          <a:blip r:embed="rId2"/>
          <a:stretch>
            <a:fillRect/>
          </a:stretch>
        </p:blipFill>
        <p:spPr>
          <a:xfrm>
            <a:off x="2906760" y="1792288"/>
            <a:ext cx="6378480" cy="3081130"/>
          </a:xfrm>
          <a:prstGeom prst="rect">
            <a:avLst/>
          </a:prstGeom>
        </p:spPr>
      </p:pic>
      <p:sp>
        <p:nvSpPr>
          <p:cNvPr id="6" name="文本框 5">
            <a:extLst>
              <a:ext uri="{FF2B5EF4-FFF2-40B4-BE49-F238E27FC236}">
                <a16:creationId xmlns:a16="http://schemas.microsoft.com/office/drawing/2014/main" id="{A7B3390C-7FB8-734E-BE54-243C3FB7845C}"/>
              </a:ext>
            </a:extLst>
          </p:cNvPr>
          <p:cNvSpPr txBox="1"/>
          <p:nvPr/>
        </p:nvSpPr>
        <p:spPr>
          <a:xfrm>
            <a:off x="1907914" y="5065713"/>
            <a:ext cx="8376172"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Shor</a:t>
            </a:r>
            <a:r>
              <a:rPr kumimoji="1" lang="zh-CN" altLang="en-US" dirty="0"/>
              <a:t>量子算法可以在多项式时间内完成质因数分解（</a:t>
            </a:r>
            <a:r>
              <a:rPr kumimoji="1" lang="en-US" altLang="zh-CN" dirty="0"/>
              <a:t>RSA</a:t>
            </a:r>
            <a:r>
              <a:rPr kumimoji="1" lang="zh-CN" altLang="en-US" dirty="0"/>
              <a:t>公钥密码算法的基础）</a:t>
            </a:r>
            <a:endParaRPr kumimoji="1" lang="en-US" altLang="zh-CN" dirty="0"/>
          </a:p>
          <a:p>
            <a:pPr marL="285750" indent="-285750">
              <a:buFont typeface="Arial" panose="020B0604020202020204" pitchFamily="34" charset="0"/>
              <a:buChar char="•"/>
            </a:pPr>
            <a:r>
              <a:rPr kumimoji="1" lang="zh-CN" altLang="en-US" dirty="0"/>
              <a:t>但是目前没有能够运行</a:t>
            </a:r>
            <a:r>
              <a:rPr kumimoji="1" lang="en-US" altLang="zh-CN" dirty="0"/>
              <a:t>Shor</a:t>
            </a:r>
            <a:r>
              <a:rPr kumimoji="1" lang="zh-CN" altLang="en-US" dirty="0"/>
              <a:t>算法的实用量子计算机</a:t>
            </a:r>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AB463EF8-72D9-9647-8605-B464BA0B78A3}"/>
                  </a:ext>
                </a:extLst>
              </p14:cNvPr>
              <p14:cNvContentPartPr/>
              <p14:nvPr/>
            </p14:nvContentPartPr>
            <p14:xfrm>
              <a:off x="2100240" y="1584360"/>
              <a:ext cx="8632080" cy="4354920"/>
            </p14:xfrm>
          </p:contentPart>
        </mc:Choice>
        <mc:Fallback>
          <p:pic>
            <p:nvPicPr>
              <p:cNvPr id="3" name="墨迹 2">
                <a:extLst>
                  <a:ext uri="{FF2B5EF4-FFF2-40B4-BE49-F238E27FC236}">
                    <a16:creationId xmlns:a16="http://schemas.microsoft.com/office/drawing/2014/main" id="{AB463EF8-72D9-9647-8605-B464BA0B78A3}"/>
                  </a:ext>
                </a:extLst>
              </p:cNvPr>
              <p:cNvPicPr/>
              <p:nvPr/>
            </p:nvPicPr>
            <p:blipFill>
              <a:blip r:embed="rId4"/>
              <a:stretch>
                <a:fillRect/>
              </a:stretch>
            </p:blipFill>
            <p:spPr>
              <a:xfrm>
                <a:off x="2090880" y="1575000"/>
                <a:ext cx="8650800" cy="4373640"/>
              </a:xfrm>
              <a:prstGeom prst="rect">
                <a:avLst/>
              </a:prstGeom>
            </p:spPr>
          </p:pic>
        </mc:Fallback>
      </mc:AlternateContent>
    </p:spTree>
    <p:extLst>
      <p:ext uri="{BB962C8B-B14F-4D97-AF65-F5344CB8AC3E}">
        <p14:creationId xmlns:p14="http://schemas.microsoft.com/office/powerpoint/2010/main" val="35981217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AC952-C8A7-344C-B14E-E639CD1DA0CA}"/>
              </a:ext>
            </a:extLst>
          </p:cNvPr>
          <p:cNvSpPr>
            <a:spLocks noGrp="1"/>
          </p:cNvSpPr>
          <p:nvPr>
            <p:ph type="title"/>
          </p:nvPr>
        </p:nvSpPr>
        <p:spPr/>
        <p:txBody>
          <a:bodyPr/>
          <a:lstStyle/>
          <a:p>
            <a:r>
              <a:rPr kumimoji="1" lang="zh-CN" altLang="en-US" dirty="0"/>
              <a:t>后量子密码</a:t>
            </a:r>
          </a:p>
        </p:txBody>
      </p:sp>
      <p:sp>
        <p:nvSpPr>
          <p:cNvPr id="3" name="文本框 2">
            <a:extLst>
              <a:ext uri="{FF2B5EF4-FFF2-40B4-BE49-F238E27FC236}">
                <a16:creationId xmlns:a16="http://schemas.microsoft.com/office/drawing/2014/main" id="{F416351E-DAB2-DE46-A5BA-DAB7497A751B}"/>
              </a:ext>
            </a:extLst>
          </p:cNvPr>
          <p:cNvSpPr txBox="1"/>
          <p:nvPr/>
        </p:nvSpPr>
        <p:spPr>
          <a:xfrm>
            <a:off x="1519030" y="1792288"/>
            <a:ext cx="9153939" cy="3360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400" dirty="0"/>
              <a:t>即便使用量子计算机和量子算法依然难以破解的密码</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基于格（</a:t>
            </a:r>
            <a:r>
              <a:rPr kumimoji="1" lang="en-US" altLang="zh-CN" sz="2400" dirty="0"/>
              <a:t>lattice</a:t>
            </a:r>
            <a:r>
              <a:rPr kumimoji="1" lang="zh-CN" altLang="en-US" sz="2400" dirty="0"/>
              <a:t>）理论的密码</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多变量公钥密码</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基于哈希函数的密码</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基于编码的密码</a:t>
            </a:r>
            <a:endParaRPr kumimoji="1" lang="en-US" altLang="zh-CN" sz="2400" dirty="0"/>
          </a:p>
          <a:p>
            <a:pPr marL="742950" lvl="1" indent="-285750">
              <a:lnSpc>
                <a:spcPct val="150000"/>
              </a:lnSpc>
              <a:buFont typeface="Arial" panose="020B0604020202020204" pitchFamily="34" charset="0"/>
              <a:buChar char="•"/>
            </a:pPr>
            <a:r>
              <a:rPr kumimoji="1" lang="en-US" altLang="zh-CN" sz="2400" dirty="0"/>
              <a:t>……</a:t>
            </a:r>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D7CD63D6-A3E6-AE4C-A7B8-3316CF3C0A5B}"/>
                  </a:ext>
                </a:extLst>
              </p14:cNvPr>
              <p14:cNvContentPartPr/>
              <p14:nvPr/>
            </p14:nvContentPartPr>
            <p14:xfrm>
              <a:off x="1477440" y="1414440"/>
              <a:ext cx="8898120" cy="3123360"/>
            </p14:xfrm>
          </p:contentPart>
        </mc:Choice>
        <mc:Fallback>
          <p:pic>
            <p:nvPicPr>
              <p:cNvPr id="4" name="墨迹 3">
                <a:extLst>
                  <a:ext uri="{FF2B5EF4-FFF2-40B4-BE49-F238E27FC236}">
                    <a16:creationId xmlns:a16="http://schemas.microsoft.com/office/drawing/2014/main" id="{D7CD63D6-A3E6-AE4C-A7B8-3316CF3C0A5B}"/>
                  </a:ext>
                </a:extLst>
              </p:cNvPr>
              <p:cNvPicPr/>
              <p:nvPr/>
            </p:nvPicPr>
            <p:blipFill>
              <a:blip r:embed="rId3"/>
              <a:stretch>
                <a:fillRect/>
              </a:stretch>
            </p:blipFill>
            <p:spPr>
              <a:xfrm>
                <a:off x="1468080" y="1405080"/>
                <a:ext cx="8916840" cy="3142080"/>
              </a:xfrm>
              <a:prstGeom prst="rect">
                <a:avLst/>
              </a:prstGeom>
            </p:spPr>
          </p:pic>
        </mc:Fallback>
      </mc:AlternateContent>
    </p:spTree>
    <p:extLst>
      <p:ext uri="{BB962C8B-B14F-4D97-AF65-F5344CB8AC3E}">
        <p14:creationId xmlns:p14="http://schemas.microsoft.com/office/powerpoint/2010/main" val="18916563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E851AD-5D4D-4240-8833-350A3B97C839}"/>
              </a:ext>
            </a:extLst>
          </p:cNvPr>
          <p:cNvSpPr txBox="1"/>
          <p:nvPr/>
        </p:nvSpPr>
        <p:spPr>
          <a:xfrm>
            <a:off x="5074920" y="1437640"/>
            <a:ext cx="2042160" cy="1323439"/>
          </a:xfrm>
          <a:prstGeom prst="rect">
            <a:avLst/>
          </a:prstGeom>
          <a:noFill/>
        </p:spPr>
        <p:txBody>
          <a:bodyPr wrap="square" rtlCol="0">
            <a:spAutoFit/>
          </a:bodyPr>
          <a:lstStyle/>
          <a:p>
            <a:pPr algn="ctr"/>
            <a:r>
              <a:rPr lang="en-US" altLang="zh-CN" sz="8000" b="1" dirty="0">
                <a:solidFill>
                  <a:schemeClr val="accent1">
                    <a:lumMod val="75000"/>
                  </a:schemeClr>
                </a:solidFill>
                <a:cs typeface="+mn-ea"/>
                <a:sym typeface="+mn-lt"/>
              </a:rPr>
              <a:t>06</a:t>
            </a:r>
            <a:endParaRPr lang="zh-CN" altLang="en-US" sz="8000" b="1" dirty="0">
              <a:solidFill>
                <a:schemeClr val="accent1">
                  <a:lumMod val="75000"/>
                </a:schemeClr>
              </a:solidFill>
              <a:cs typeface="+mn-ea"/>
              <a:sym typeface="+mn-lt"/>
            </a:endParaRPr>
          </a:p>
        </p:txBody>
      </p:sp>
      <p:sp>
        <p:nvSpPr>
          <p:cNvPr id="4" name="矩形 60">
            <a:extLst>
              <a:ext uri="{FF2B5EF4-FFF2-40B4-BE49-F238E27FC236}">
                <a16:creationId xmlns:a16="http://schemas.microsoft.com/office/drawing/2014/main" id="{805E1359-ED06-DE49-9F16-1C97D778E1A3}"/>
              </a:ext>
            </a:extLst>
          </p:cNvPr>
          <p:cNvSpPr/>
          <p:nvPr/>
        </p:nvSpPr>
        <p:spPr>
          <a:xfrm>
            <a:off x="2279650" y="3081259"/>
            <a:ext cx="7632700" cy="101566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eaLnBrk="1" hangingPunct="1">
              <a:spcBef>
                <a:spcPct val="0"/>
              </a:spcBef>
              <a:buNone/>
            </a:pPr>
            <a:r>
              <a:rPr lang="zh-CN" altLang="en-US" sz="6600" b="1" dirty="0">
                <a:solidFill>
                  <a:srgbClr val="F2A346"/>
                </a:solidFill>
                <a:latin typeface="DengXian" panose="02010600030101010101" pitchFamily="2" charset="-122"/>
                <a:ea typeface="DengXian" panose="02010600030101010101" pitchFamily="2" charset="-122"/>
                <a:cs typeface="+mn-ea"/>
                <a:sym typeface="+mn-lt"/>
              </a:rPr>
              <a:t>一些小建议</a:t>
            </a:r>
          </a:p>
        </p:txBody>
      </p:sp>
    </p:spTree>
    <p:extLst>
      <p:ext uri="{BB962C8B-B14F-4D97-AF65-F5344CB8AC3E}">
        <p14:creationId xmlns:p14="http://schemas.microsoft.com/office/powerpoint/2010/main" val="33005541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71D17-49C4-B440-AFE5-0E50A0C80C2A}"/>
              </a:ext>
            </a:extLst>
          </p:cNvPr>
          <p:cNvSpPr>
            <a:spLocks noGrp="1"/>
          </p:cNvSpPr>
          <p:nvPr>
            <p:ph type="title"/>
          </p:nvPr>
        </p:nvSpPr>
        <p:spPr/>
        <p:txBody>
          <a:bodyPr/>
          <a:lstStyle/>
          <a:p>
            <a:r>
              <a:rPr lang="zh-CN" altLang="en-US" dirty="0"/>
              <a:t>来自本书作者结城浩的建议</a:t>
            </a:r>
          </a:p>
        </p:txBody>
      </p:sp>
      <p:sp>
        <p:nvSpPr>
          <p:cNvPr id="3" name="文本框 2">
            <a:extLst>
              <a:ext uri="{FF2B5EF4-FFF2-40B4-BE49-F238E27FC236}">
                <a16:creationId xmlns:a16="http://schemas.microsoft.com/office/drawing/2014/main" id="{02F52872-7FC2-1741-83D3-2B6C250CC853}"/>
              </a:ext>
            </a:extLst>
          </p:cNvPr>
          <p:cNvSpPr txBox="1"/>
          <p:nvPr/>
        </p:nvSpPr>
        <p:spPr>
          <a:xfrm>
            <a:off x="1519030" y="1593505"/>
            <a:ext cx="9153939" cy="44680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400" dirty="0"/>
              <a:t>不要使用保密的密码算法</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密码算法是公开的，要保密的是密钥</a:t>
            </a:r>
            <a:endParaRPr kumimoji="1" lang="en-US" altLang="zh-CN" sz="2400" dirty="0"/>
          </a:p>
          <a:p>
            <a:pPr marL="285750" indent="-285750">
              <a:lnSpc>
                <a:spcPct val="150000"/>
              </a:lnSpc>
              <a:buFont typeface="Arial" panose="020B0604020202020204" pitchFamily="34" charset="0"/>
              <a:buChar char="•"/>
            </a:pPr>
            <a:r>
              <a:rPr kumimoji="1" lang="zh-CN" altLang="en-US" sz="2400" dirty="0"/>
              <a:t>使用低强度的密码还不如不使用密码</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用户对信息安全性的错误依赖</a:t>
            </a:r>
            <a:endParaRPr kumimoji="1" lang="en-US" altLang="zh-CN" sz="2400" dirty="0"/>
          </a:p>
          <a:p>
            <a:pPr marL="285750" indent="-285750">
              <a:lnSpc>
                <a:spcPct val="150000"/>
              </a:lnSpc>
              <a:buFont typeface="Arial" panose="020B0604020202020204" pitchFamily="34" charset="0"/>
              <a:buChar char="•"/>
            </a:pPr>
            <a:r>
              <a:rPr kumimoji="1" lang="zh-CN" altLang="en-US" sz="2400" dirty="0"/>
              <a:t>任何密码总有一天都会被破解</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权衡信息的重要性和生命周期</a:t>
            </a:r>
            <a:endParaRPr kumimoji="1" lang="en-US" altLang="zh-CN" sz="2400" dirty="0"/>
          </a:p>
          <a:p>
            <a:pPr marL="285750" indent="-285750">
              <a:lnSpc>
                <a:spcPct val="150000"/>
              </a:lnSpc>
              <a:buFont typeface="Arial" panose="020B0604020202020204" pitchFamily="34" charset="0"/>
              <a:buChar char="•"/>
            </a:pPr>
            <a:r>
              <a:rPr kumimoji="1" lang="zh-CN" altLang="en-US" sz="2400" dirty="0"/>
              <a:t>密码只是信息安全的一部分</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信息安全最脆弱的环节不是密码，而是人类自身</a:t>
            </a:r>
            <a:endParaRPr kumimoji="1" lang="en-US" altLang="zh-CN" sz="2400" dirty="0"/>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CB7C012F-ED4A-AE46-95C5-566F0AD75EE7}"/>
                  </a:ext>
                </a:extLst>
              </p14:cNvPr>
              <p14:cNvContentPartPr/>
              <p14:nvPr/>
            </p14:nvContentPartPr>
            <p14:xfrm>
              <a:off x="1681200" y="1427040"/>
              <a:ext cx="8388360" cy="4707000"/>
            </p14:xfrm>
          </p:contentPart>
        </mc:Choice>
        <mc:Fallback>
          <p:pic>
            <p:nvPicPr>
              <p:cNvPr id="4" name="墨迹 3">
                <a:extLst>
                  <a:ext uri="{FF2B5EF4-FFF2-40B4-BE49-F238E27FC236}">
                    <a16:creationId xmlns:a16="http://schemas.microsoft.com/office/drawing/2014/main" id="{CB7C012F-ED4A-AE46-95C5-566F0AD75EE7}"/>
                  </a:ext>
                </a:extLst>
              </p:cNvPr>
              <p:cNvPicPr/>
              <p:nvPr/>
            </p:nvPicPr>
            <p:blipFill>
              <a:blip r:embed="rId3"/>
              <a:stretch>
                <a:fillRect/>
              </a:stretch>
            </p:blipFill>
            <p:spPr>
              <a:xfrm>
                <a:off x="1671840" y="1417680"/>
                <a:ext cx="8407080" cy="4725720"/>
              </a:xfrm>
              <a:prstGeom prst="rect">
                <a:avLst/>
              </a:prstGeom>
            </p:spPr>
          </p:pic>
        </mc:Fallback>
      </mc:AlternateContent>
    </p:spTree>
    <p:extLst>
      <p:ext uri="{BB962C8B-B14F-4D97-AF65-F5344CB8AC3E}">
        <p14:creationId xmlns:p14="http://schemas.microsoft.com/office/powerpoint/2010/main" val="7336863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518E8-15F6-644C-953C-3DC7BBD86D49}"/>
              </a:ext>
            </a:extLst>
          </p:cNvPr>
          <p:cNvSpPr>
            <a:spLocks noGrp="1"/>
          </p:cNvSpPr>
          <p:nvPr>
            <p:ph type="title"/>
          </p:nvPr>
        </p:nvSpPr>
        <p:spPr/>
        <p:txBody>
          <a:bodyPr/>
          <a:lstStyle/>
          <a:p>
            <a:r>
              <a:rPr kumimoji="1" lang="zh-CN" altLang="en-US" dirty="0"/>
              <a:t>来自</a:t>
            </a:r>
            <a:r>
              <a:rPr kumimoji="1" lang="en-US" altLang="zh-CN" dirty="0"/>
              <a:t>Dan</a:t>
            </a:r>
            <a:r>
              <a:rPr kumimoji="1" lang="zh-CN" altLang="en-US" dirty="0"/>
              <a:t> </a:t>
            </a:r>
            <a:r>
              <a:rPr kumimoji="1" lang="en-US" altLang="zh-CN" dirty="0" err="1"/>
              <a:t>Boneh</a:t>
            </a:r>
            <a:r>
              <a:rPr kumimoji="1" lang="zh-CN" altLang="en-US" dirty="0"/>
              <a:t>教授的建议</a:t>
            </a:r>
          </a:p>
        </p:txBody>
      </p:sp>
      <p:sp>
        <p:nvSpPr>
          <p:cNvPr id="3" name="文本框 2">
            <a:extLst>
              <a:ext uri="{FF2B5EF4-FFF2-40B4-BE49-F238E27FC236}">
                <a16:creationId xmlns:a16="http://schemas.microsoft.com/office/drawing/2014/main" id="{DA217870-D103-B045-BE3D-347340F95840}"/>
              </a:ext>
            </a:extLst>
          </p:cNvPr>
          <p:cNvSpPr txBox="1"/>
          <p:nvPr/>
        </p:nvSpPr>
        <p:spPr>
          <a:xfrm>
            <a:off x="1519030" y="1593505"/>
            <a:ext cx="9153939" cy="44680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400" dirty="0"/>
              <a:t>密码学不能解决所有安全问题</a:t>
            </a:r>
            <a:endParaRPr kumimoji="1" lang="en-US" altLang="zh-CN" sz="2400" dirty="0"/>
          </a:p>
          <a:p>
            <a:pPr marL="285750" indent="-285750">
              <a:lnSpc>
                <a:spcPct val="150000"/>
              </a:lnSpc>
              <a:buFont typeface="Arial" panose="020B0604020202020204" pitchFamily="34" charset="0"/>
              <a:buChar char="•"/>
            </a:pPr>
            <a:r>
              <a:rPr kumimoji="1" lang="zh-CN" altLang="en-US" sz="2400" dirty="0"/>
              <a:t>密码学的可靠性严重依赖于是否正确实现和使用</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不要认为自己能发明一个可靠的密码学算法</a:t>
            </a:r>
            <a:endParaRPr kumimoji="1" lang="en-US" altLang="zh-CN" sz="2400" dirty="0"/>
          </a:p>
          <a:p>
            <a:pPr marL="742950" lvl="1" indent="-285750">
              <a:lnSpc>
                <a:spcPct val="150000"/>
              </a:lnSpc>
              <a:buFont typeface="Arial" panose="020B0604020202020204" pitchFamily="34" charset="0"/>
              <a:buChar char="•"/>
            </a:pPr>
            <a:r>
              <a:rPr kumimoji="1" lang="zh-CN" altLang="en-US" sz="2400" dirty="0"/>
              <a:t>即便对于</a:t>
            </a:r>
            <a:r>
              <a:rPr kumimoji="1" lang="en-US" altLang="zh-CN" sz="2400" dirty="0"/>
              <a:t>AES</a:t>
            </a:r>
            <a:r>
              <a:rPr kumimoji="1" lang="zh-CN" altLang="en-US" sz="2400" dirty="0"/>
              <a:t>、</a:t>
            </a:r>
            <a:r>
              <a:rPr kumimoji="1" lang="en-US" altLang="zh-CN" sz="2400" dirty="0"/>
              <a:t>RSA</a:t>
            </a:r>
            <a:r>
              <a:rPr kumimoji="1" lang="zh-CN" altLang="en-US" sz="2400" dirty="0"/>
              <a:t>之类的公认算法，也不要尝试自己去进行实现，而是要使用主流的实现</a:t>
            </a:r>
            <a:endParaRPr kumimoji="1" lang="en-US" altLang="zh-CN" sz="2400" dirty="0"/>
          </a:p>
          <a:p>
            <a:pPr marL="285750" indent="-285750">
              <a:lnSpc>
                <a:spcPct val="150000"/>
              </a:lnSpc>
              <a:buFont typeface="Arial" panose="020B0604020202020204" pitchFamily="34" charset="0"/>
              <a:buChar char="•"/>
            </a:pPr>
            <a:r>
              <a:rPr kumimoji="1" lang="zh-CN" altLang="en-US" sz="2400" dirty="0"/>
              <a:t>即使最安全的密码学系统也可能因为一个设计或程序错误而变得毫无用处，做再多单元测试也难以发现密码学系统中的漏洞</a:t>
            </a:r>
            <a:endParaRPr kumimoji="1" lang="en-US" altLang="zh-CN" sz="2400" dirty="0"/>
          </a:p>
          <a:p>
            <a:pPr marL="285750" indent="-285750">
              <a:lnSpc>
                <a:spcPct val="150000"/>
              </a:lnSpc>
              <a:buFont typeface="Arial" panose="020B0604020202020204" pitchFamily="34" charset="0"/>
              <a:buChar char="•"/>
            </a:pPr>
            <a:r>
              <a:rPr kumimoji="1" lang="en-US" altLang="zh-CN" sz="2400" dirty="0"/>
              <a:t>Dan</a:t>
            </a:r>
            <a:r>
              <a:rPr kumimoji="1" lang="zh-CN" altLang="en-US" sz="2400" dirty="0"/>
              <a:t> </a:t>
            </a:r>
            <a:r>
              <a:rPr kumimoji="1" lang="en-US" altLang="zh-CN" sz="2400" dirty="0" err="1"/>
              <a:t>Boneh</a:t>
            </a:r>
            <a:r>
              <a:rPr kumimoji="1" lang="zh-CN" altLang="en-US" sz="2400" dirty="0"/>
              <a:t>教授的课：</a:t>
            </a:r>
            <a:r>
              <a:rPr lang="en" altLang="zh-CN" sz="2400" dirty="0">
                <a:hlinkClick r:id="rId2"/>
              </a:rPr>
              <a:t>https://www.coursera.org/learn/crypto</a:t>
            </a:r>
            <a:endParaRPr kumimoji="1" lang="en-US" altLang="zh-CN" sz="2400" dirty="0"/>
          </a:p>
        </p:txBody>
      </p:sp>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C6028673-9A21-E34B-9AE4-2651682607E8}"/>
                  </a:ext>
                </a:extLst>
              </p14:cNvPr>
              <p14:cNvContentPartPr/>
              <p14:nvPr/>
            </p14:nvContentPartPr>
            <p14:xfrm>
              <a:off x="1568160" y="1465560"/>
              <a:ext cx="9611280" cy="4719600"/>
            </p14:xfrm>
          </p:contentPart>
        </mc:Choice>
        <mc:Fallback>
          <p:pic>
            <p:nvPicPr>
              <p:cNvPr id="4" name="墨迹 3">
                <a:extLst>
                  <a:ext uri="{FF2B5EF4-FFF2-40B4-BE49-F238E27FC236}">
                    <a16:creationId xmlns:a16="http://schemas.microsoft.com/office/drawing/2014/main" id="{C6028673-9A21-E34B-9AE4-2651682607E8}"/>
                  </a:ext>
                </a:extLst>
              </p:cNvPr>
              <p:cNvPicPr/>
              <p:nvPr/>
            </p:nvPicPr>
            <p:blipFill>
              <a:blip r:embed="rId4"/>
              <a:stretch>
                <a:fillRect/>
              </a:stretch>
            </p:blipFill>
            <p:spPr>
              <a:xfrm>
                <a:off x="1558800" y="1456200"/>
                <a:ext cx="9630000" cy="4738320"/>
              </a:xfrm>
              <a:prstGeom prst="rect">
                <a:avLst/>
              </a:prstGeom>
            </p:spPr>
          </p:pic>
        </mc:Fallback>
      </mc:AlternateContent>
    </p:spTree>
    <p:extLst>
      <p:ext uri="{BB962C8B-B14F-4D97-AF65-F5344CB8AC3E}">
        <p14:creationId xmlns:p14="http://schemas.microsoft.com/office/powerpoint/2010/main" val="3163469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71D17-49C4-B440-AFE5-0E50A0C80C2A}"/>
              </a:ext>
            </a:extLst>
          </p:cNvPr>
          <p:cNvSpPr>
            <a:spLocks noGrp="1"/>
          </p:cNvSpPr>
          <p:nvPr>
            <p:ph type="title"/>
          </p:nvPr>
        </p:nvSpPr>
        <p:spPr/>
        <p:txBody>
          <a:bodyPr/>
          <a:lstStyle/>
          <a:p>
            <a:r>
              <a:rPr lang="zh-CN" altLang="en-US" dirty="0"/>
              <a:t>来自一个外行（我）的建议</a:t>
            </a:r>
          </a:p>
        </p:txBody>
      </p:sp>
      <p:sp>
        <p:nvSpPr>
          <p:cNvPr id="3" name="文本框 2">
            <a:extLst>
              <a:ext uri="{FF2B5EF4-FFF2-40B4-BE49-F238E27FC236}">
                <a16:creationId xmlns:a16="http://schemas.microsoft.com/office/drawing/2014/main" id="{02F52872-7FC2-1741-83D3-2B6C250CC853}"/>
              </a:ext>
            </a:extLst>
          </p:cNvPr>
          <p:cNvSpPr txBox="1"/>
          <p:nvPr/>
        </p:nvSpPr>
        <p:spPr>
          <a:xfrm>
            <a:off x="1519030" y="1593505"/>
            <a:ext cx="9153939" cy="440120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t>如果你是一个普通用户：</a:t>
            </a:r>
            <a:endParaRPr kumimoji="1" lang="en-US" altLang="zh-CN" sz="2000" dirty="0"/>
          </a:p>
          <a:p>
            <a:pPr marL="742950" lvl="1" indent="-285750">
              <a:buFont typeface="Arial" panose="020B0604020202020204" pitchFamily="34" charset="0"/>
              <a:buChar char="•"/>
            </a:pPr>
            <a:r>
              <a:rPr kumimoji="1" lang="zh-CN" altLang="en-US" sz="2000" dirty="0"/>
              <a:t>密码学对你来说基本是透明的，但是要知道密码学能</a:t>
            </a:r>
            <a:r>
              <a:rPr kumimoji="1" lang="en-US" altLang="zh-CN" sz="2000" dirty="0"/>
              <a:t>/</a:t>
            </a:r>
            <a:r>
              <a:rPr kumimoji="1" lang="zh-CN" altLang="en-US" sz="2000" dirty="0"/>
              <a:t>不能做什么</a:t>
            </a:r>
            <a:endParaRPr kumimoji="1" lang="en-US" altLang="zh-CN" sz="2000" dirty="0"/>
          </a:p>
          <a:p>
            <a:pPr marL="742950" lvl="1" indent="-285750">
              <a:buFont typeface="Arial" panose="020B0604020202020204" pitchFamily="34" charset="0"/>
              <a:buChar char="•"/>
            </a:pPr>
            <a:r>
              <a:rPr kumimoji="1" lang="zh-CN" altLang="en-US" sz="2000" dirty="0"/>
              <a:t>不要使用盗版</a:t>
            </a:r>
            <a:r>
              <a:rPr kumimoji="1" lang="en-US" altLang="zh-CN" sz="2000" dirty="0"/>
              <a:t>/</a:t>
            </a:r>
            <a:r>
              <a:rPr kumimoji="1" lang="zh-CN" altLang="en-US" sz="2000" dirty="0"/>
              <a:t>破解操作系统或来源不明的软件</a:t>
            </a:r>
            <a:endParaRPr kumimoji="1" lang="en-US" altLang="zh-CN" sz="2000" dirty="0"/>
          </a:p>
          <a:p>
            <a:pPr marL="742950" lvl="1" indent="-285750">
              <a:buFont typeface="Arial" panose="020B0604020202020204" pitchFamily="34" charset="0"/>
              <a:buChar char="•"/>
            </a:pPr>
            <a:r>
              <a:rPr kumimoji="1" lang="zh-CN" altLang="en-US" sz="2000" dirty="0"/>
              <a:t>不要随意忽略浏览器的访问警告</a:t>
            </a:r>
            <a:endParaRPr kumimoji="1" lang="en-US" altLang="zh-CN" sz="2000" dirty="0"/>
          </a:p>
          <a:p>
            <a:pPr marL="742950" lvl="1" indent="-285750">
              <a:buFont typeface="Arial" panose="020B0604020202020204" pitchFamily="34" charset="0"/>
              <a:buChar char="•"/>
            </a:pPr>
            <a:r>
              <a:rPr kumimoji="1" lang="zh-CN" altLang="en-US" sz="2000" dirty="0"/>
              <a:t>不要随意安装来源不明的根证书</a:t>
            </a:r>
            <a:endParaRPr kumimoji="1" lang="en-US" altLang="zh-CN" sz="2000" dirty="0"/>
          </a:p>
          <a:p>
            <a:pPr marL="742950" lvl="1" indent="-285750">
              <a:buFont typeface="Arial" panose="020B0604020202020204" pitchFamily="34" charset="0"/>
              <a:buChar char="•"/>
            </a:pPr>
            <a:r>
              <a:rPr kumimoji="1" lang="en-US" altLang="zh-CN" sz="2000" dirty="0"/>
              <a:t>……</a:t>
            </a:r>
            <a:r>
              <a:rPr kumimoji="1" lang="zh-CN" altLang="en-US" sz="2000" dirty="0"/>
              <a:t>总之，密码学再强大也防不了你手贱</a:t>
            </a:r>
            <a:endParaRPr kumimoji="1" lang="en-US" altLang="zh-CN" sz="2000" dirty="0"/>
          </a:p>
          <a:p>
            <a:pPr marL="285750" indent="-285750">
              <a:buFont typeface="Arial" panose="020B0604020202020204" pitchFamily="34" charset="0"/>
              <a:buChar char="•"/>
            </a:pPr>
            <a:r>
              <a:rPr kumimoji="1" lang="zh-CN" altLang="en-US" sz="2000" dirty="0"/>
              <a:t>如果你是一个程序员</a:t>
            </a:r>
            <a:r>
              <a:rPr kumimoji="1" lang="en-US" altLang="zh-CN" sz="2000" dirty="0"/>
              <a:t>/</a:t>
            </a:r>
            <a:r>
              <a:rPr kumimoji="1" lang="zh-CN" altLang="en-US" sz="2000" dirty="0"/>
              <a:t>开发者：</a:t>
            </a:r>
            <a:endParaRPr kumimoji="1" lang="en-US" altLang="zh-CN" sz="2000" dirty="0"/>
          </a:p>
          <a:p>
            <a:pPr marL="742950" lvl="1" indent="-285750">
              <a:buFont typeface="Arial" panose="020B0604020202020204" pitchFamily="34" charset="0"/>
              <a:buChar char="•"/>
            </a:pPr>
            <a:r>
              <a:rPr kumimoji="1" lang="zh-CN" altLang="en-US" sz="2000" dirty="0"/>
              <a:t>要学习和了解密码学的基本原理和应用场景，至少要知道哪些密码学算法已经是不安全的不能再用的（比如</a:t>
            </a:r>
            <a:r>
              <a:rPr kumimoji="1" lang="en-US" altLang="zh-CN" sz="2000" dirty="0"/>
              <a:t>MD5</a:t>
            </a:r>
            <a:r>
              <a:rPr kumimoji="1" lang="zh-CN" altLang="en-US" sz="2000" dirty="0"/>
              <a:t>）</a:t>
            </a:r>
            <a:endParaRPr kumimoji="1" lang="en-US" altLang="zh-CN" sz="2000" dirty="0"/>
          </a:p>
          <a:p>
            <a:pPr marL="742950" lvl="1" indent="-285750">
              <a:buFont typeface="Arial" panose="020B0604020202020204" pitchFamily="34" charset="0"/>
              <a:buChar char="•"/>
            </a:pPr>
            <a:r>
              <a:rPr kumimoji="1" lang="zh-CN" altLang="en-US" sz="2000" dirty="0"/>
              <a:t>任何时候都不要尝试在密码学上重新发明轮子</a:t>
            </a:r>
            <a:endParaRPr kumimoji="1" lang="en-US" altLang="zh-CN" sz="2000" dirty="0"/>
          </a:p>
          <a:p>
            <a:pPr marL="742950" lvl="1" indent="-285750">
              <a:buFont typeface="Arial" panose="020B0604020202020204" pitchFamily="34" charset="0"/>
              <a:buChar char="•"/>
            </a:pPr>
            <a:r>
              <a:rPr kumimoji="1" lang="zh-CN" altLang="en-US" sz="2000" dirty="0"/>
              <a:t>不要轻易</a:t>
            </a:r>
            <a:r>
              <a:rPr kumimoji="1" lang="en-US" altLang="zh-CN" sz="2000" dirty="0"/>
              <a:t>bypass</a:t>
            </a:r>
            <a:r>
              <a:rPr kumimoji="1" lang="zh-CN" altLang="en-US" sz="2000" dirty="0"/>
              <a:t>开发框架中设计好的密码学特性</a:t>
            </a:r>
            <a:endParaRPr kumimoji="1" lang="en-US" altLang="zh-CN" sz="2000" dirty="0"/>
          </a:p>
          <a:p>
            <a:pPr marL="742950" lvl="1" indent="-285750">
              <a:buFont typeface="Arial" panose="020B0604020202020204" pitchFamily="34" charset="0"/>
              <a:buChar char="•"/>
            </a:pPr>
            <a:r>
              <a:rPr kumimoji="1" lang="zh-CN" altLang="en-US" sz="2000" dirty="0"/>
              <a:t>关注架构、接口、流程等非密码学相关的安全</a:t>
            </a:r>
            <a:endParaRPr kumimoji="1" lang="en-US" altLang="zh-CN" sz="2000" dirty="0"/>
          </a:p>
          <a:p>
            <a:pPr marL="285750" indent="-285750">
              <a:buFont typeface="Arial" panose="020B0604020202020204" pitchFamily="34" charset="0"/>
              <a:buChar char="•"/>
            </a:pPr>
            <a:r>
              <a:rPr kumimoji="1" lang="zh-CN" altLang="en-US" sz="2000" dirty="0"/>
              <a:t>如果你对密码学研究有兴趣：</a:t>
            </a:r>
            <a:endParaRPr kumimoji="1" lang="en-US" altLang="zh-CN" sz="2000" dirty="0"/>
          </a:p>
          <a:p>
            <a:pPr marL="742950" lvl="1" indent="-285750">
              <a:buFont typeface="Arial" panose="020B0604020202020204" pitchFamily="34" charset="0"/>
              <a:buChar char="•"/>
            </a:pPr>
            <a:r>
              <a:rPr kumimoji="1" lang="zh-CN" altLang="en-US" sz="2000" dirty="0"/>
              <a:t>一定要学好数学！！！！（尤其是数论、群论</a:t>
            </a:r>
            <a:r>
              <a:rPr kumimoji="1" lang="en-US" altLang="zh-CN" sz="2000" dirty="0"/>
              <a:t>……</a:t>
            </a:r>
            <a:r>
              <a:rPr kumimoji="1" lang="zh-CN" altLang="en-US" sz="2000" dirty="0"/>
              <a:t>）</a:t>
            </a:r>
            <a:endParaRPr kumimoji="1" lang="en-US" altLang="zh-CN" sz="2000" dirty="0"/>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05B2D869-A087-FD41-A162-E5D010330075}"/>
                  </a:ext>
                </a:extLst>
              </p14:cNvPr>
              <p14:cNvContentPartPr/>
              <p14:nvPr/>
            </p14:nvContentPartPr>
            <p14:xfrm>
              <a:off x="1749240" y="1527480"/>
              <a:ext cx="9127440" cy="4818960"/>
            </p14:xfrm>
          </p:contentPart>
        </mc:Choice>
        <mc:Fallback>
          <p:pic>
            <p:nvPicPr>
              <p:cNvPr id="4" name="墨迹 3">
                <a:extLst>
                  <a:ext uri="{FF2B5EF4-FFF2-40B4-BE49-F238E27FC236}">
                    <a16:creationId xmlns:a16="http://schemas.microsoft.com/office/drawing/2014/main" id="{05B2D869-A087-FD41-A162-E5D010330075}"/>
                  </a:ext>
                </a:extLst>
              </p:cNvPr>
              <p:cNvPicPr/>
              <p:nvPr/>
            </p:nvPicPr>
            <p:blipFill>
              <a:blip r:embed="rId3"/>
              <a:stretch>
                <a:fillRect/>
              </a:stretch>
            </p:blipFill>
            <p:spPr>
              <a:xfrm>
                <a:off x="1739880" y="1518120"/>
                <a:ext cx="9146160" cy="4837680"/>
              </a:xfrm>
              <a:prstGeom prst="rect">
                <a:avLst/>
              </a:prstGeom>
            </p:spPr>
          </p:pic>
        </mc:Fallback>
      </mc:AlternateContent>
    </p:spTree>
    <p:extLst>
      <p:ext uri="{BB962C8B-B14F-4D97-AF65-F5344CB8AC3E}">
        <p14:creationId xmlns:p14="http://schemas.microsoft.com/office/powerpoint/2010/main" val="3000421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18E11-3778-1547-A519-41072943A53F}"/>
              </a:ext>
            </a:extLst>
          </p:cNvPr>
          <p:cNvSpPr>
            <a:spLocks noGrp="1"/>
          </p:cNvSpPr>
          <p:nvPr>
            <p:ph type="title"/>
          </p:nvPr>
        </p:nvSpPr>
        <p:spPr/>
        <p:txBody>
          <a:bodyPr/>
          <a:lstStyle/>
          <a:p>
            <a:r>
              <a:rPr kumimoji="1" lang="zh-CN" altLang="en-US" dirty="0"/>
              <a:t>来自本书译者的召唤</a:t>
            </a:r>
            <a:r>
              <a:rPr kumimoji="1" lang="en-US" altLang="zh-CN" dirty="0"/>
              <a:t>——</a:t>
            </a:r>
            <a:r>
              <a:rPr kumimoji="1" lang="zh-CN" altLang="en-US" dirty="0"/>
              <a:t>买它！</a:t>
            </a:r>
          </a:p>
        </p:txBody>
      </p:sp>
      <p:pic>
        <p:nvPicPr>
          <p:cNvPr id="3" name="图片 2" descr="图解密码技术">
            <a:extLst>
              <a:ext uri="{FF2B5EF4-FFF2-40B4-BE49-F238E27FC236}">
                <a16:creationId xmlns:a16="http://schemas.microsoft.com/office/drawing/2014/main" id="{733668AD-BE9B-424D-8DAE-9CCA31B1A1E3}"/>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949187" y="1833022"/>
            <a:ext cx="3642691" cy="3642691"/>
          </a:xfrm>
          <a:prstGeom prst="rect">
            <a:avLst/>
          </a:prstGeom>
        </p:spPr>
      </p:pic>
      <p:sp>
        <p:nvSpPr>
          <p:cNvPr id="4" name="文本框 3">
            <a:extLst>
              <a:ext uri="{FF2B5EF4-FFF2-40B4-BE49-F238E27FC236}">
                <a16:creationId xmlns:a16="http://schemas.microsoft.com/office/drawing/2014/main" id="{4DD8F695-2773-324D-B256-41315B3A8491}"/>
              </a:ext>
            </a:extLst>
          </p:cNvPr>
          <p:cNvSpPr txBox="1"/>
          <p:nvPr/>
        </p:nvSpPr>
        <p:spPr>
          <a:xfrm>
            <a:off x="4591878" y="2069317"/>
            <a:ext cx="6470375" cy="3477875"/>
          </a:xfrm>
          <a:prstGeom prst="rect">
            <a:avLst/>
          </a:prstGeom>
          <a:noFill/>
        </p:spPr>
        <p:txBody>
          <a:bodyPr wrap="square" rtlCol="0">
            <a:spAutoFit/>
          </a:bodyPr>
          <a:lstStyle/>
          <a:p>
            <a:r>
              <a:rPr kumimoji="1" lang="zh-CN" altLang="en-US" sz="2000" dirty="0"/>
              <a:t>本书以图配文的形式，详细讲解了</a:t>
            </a:r>
            <a:r>
              <a:rPr kumimoji="1" lang="en-US" altLang="zh-CN" sz="2000" dirty="0"/>
              <a:t>6</a:t>
            </a:r>
            <a:r>
              <a:rPr kumimoji="1" lang="zh-CN" altLang="en-US" sz="2000" dirty="0"/>
              <a:t>种最重要的密码技术：</a:t>
            </a:r>
            <a:r>
              <a:rPr kumimoji="1" lang="zh-CN" altLang="en-US" sz="2000" dirty="0">
                <a:solidFill>
                  <a:srgbClr val="FF0000"/>
                </a:solidFill>
              </a:rPr>
              <a:t>对称密码、公钥密码、单向散列函数、消息认证码、数字签名和伪随机数生成器。</a:t>
            </a:r>
          </a:p>
          <a:p>
            <a:endParaRPr kumimoji="1" lang="zh-CN" altLang="en-US" sz="2000" dirty="0"/>
          </a:p>
          <a:p>
            <a:r>
              <a:rPr kumimoji="1" lang="zh-CN" altLang="en-US" sz="2000" b="1" dirty="0"/>
              <a:t>第</a:t>
            </a:r>
            <a:r>
              <a:rPr kumimoji="1" lang="en-US" altLang="zh-CN" sz="2000" b="1" dirty="0"/>
              <a:t>1</a:t>
            </a:r>
            <a:r>
              <a:rPr kumimoji="1" lang="zh-CN" altLang="en-US" sz="2000" b="1" dirty="0"/>
              <a:t>部分</a:t>
            </a:r>
            <a:r>
              <a:rPr kumimoji="1" lang="zh-CN" altLang="en-US" sz="2000" dirty="0"/>
              <a:t>讲述了密码技术的历史沿革、对称密码、分组密码模式（包括</a:t>
            </a:r>
            <a:r>
              <a:rPr kumimoji="1" lang="en-US" altLang="zh-CN" sz="2000" dirty="0"/>
              <a:t>ECB</a:t>
            </a:r>
            <a:r>
              <a:rPr kumimoji="1" lang="zh-CN" altLang="en-US" sz="2000" dirty="0"/>
              <a:t>、</a:t>
            </a:r>
            <a:r>
              <a:rPr kumimoji="1" lang="en-US" altLang="zh-CN" sz="2000" dirty="0"/>
              <a:t>CBC</a:t>
            </a:r>
            <a:r>
              <a:rPr kumimoji="1" lang="zh-CN" altLang="en-US" sz="2000" dirty="0"/>
              <a:t>、</a:t>
            </a:r>
            <a:r>
              <a:rPr kumimoji="1" lang="en-US" altLang="zh-CN" sz="2000" dirty="0"/>
              <a:t>CFB</a:t>
            </a:r>
            <a:r>
              <a:rPr kumimoji="1" lang="zh-CN" altLang="en-US" sz="2000" dirty="0"/>
              <a:t>、</a:t>
            </a:r>
            <a:r>
              <a:rPr kumimoji="1" lang="en-US" altLang="zh-CN" sz="2000" dirty="0"/>
              <a:t>OFB</a:t>
            </a:r>
            <a:r>
              <a:rPr kumimoji="1" lang="zh-CN" altLang="en-US" sz="2000" dirty="0"/>
              <a:t>、</a:t>
            </a:r>
            <a:r>
              <a:rPr kumimoji="1" lang="en-US" altLang="zh-CN" sz="2000" dirty="0"/>
              <a:t>CTR</a:t>
            </a:r>
            <a:r>
              <a:rPr kumimoji="1" lang="zh-CN" altLang="en-US" sz="2000" dirty="0"/>
              <a:t>）、公钥、混合密码系统。</a:t>
            </a:r>
            <a:endParaRPr kumimoji="1" lang="en-US" altLang="zh-CN" sz="2000" dirty="0"/>
          </a:p>
          <a:p>
            <a:r>
              <a:rPr kumimoji="1" lang="zh-CN" altLang="en-US" sz="2000" b="1" dirty="0"/>
              <a:t>第</a:t>
            </a:r>
            <a:r>
              <a:rPr kumimoji="1" lang="en-US" altLang="zh-CN" sz="2000" b="1" dirty="0"/>
              <a:t>2</a:t>
            </a:r>
            <a:r>
              <a:rPr kumimoji="1" lang="zh-CN" altLang="en-US" sz="2000" b="1" dirty="0"/>
              <a:t>部分</a:t>
            </a:r>
            <a:r>
              <a:rPr kumimoji="1" lang="zh-CN" altLang="en-US" sz="2000" dirty="0"/>
              <a:t>重点介绍了认证方面的内容，涉及单向散列函数、消息认证码、数字签名、证书等。</a:t>
            </a:r>
            <a:endParaRPr kumimoji="1" lang="en-US" altLang="zh-CN" sz="2000" dirty="0"/>
          </a:p>
          <a:p>
            <a:r>
              <a:rPr kumimoji="1" lang="zh-CN" altLang="en-US" sz="2000" b="1" dirty="0"/>
              <a:t>第</a:t>
            </a:r>
            <a:r>
              <a:rPr kumimoji="1" lang="en-US" altLang="zh-CN" sz="2000" b="1" dirty="0"/>
              <a:t>3</a:t>
            </a:r>
            <a:r>
              <a:rPr kumimoji="1" lang="zh-CN" altLang="en-US" sz="2000" b="1" dirty="0"/>
              <a:t>部分</a:t>
            </a:r>
            <a:r>
              <a:rPr kumimoji="1" lang="zh-CN" altLang="en-US" sz="2000" dirty="0"/>
              <a:t>讲述了密钥、随机数、</a:t>
            </a:r>
            <a:r>
              <a:rPr kumimoji="1" lang="en-US" altLang="zh-CN" sz="2000" dirty="0"/>
              <a:t>PGP</a:t>
            </a:r>
            <a:r>
              <a:rPr kumimoji="1" lang="zh-CN" altLang="en-US" sz="2000" dirty="0"/>
              <a:t>、</a:t>
            </a:r>
            <a:r>
              <a:rPr kumimoji="1" lang="en-US" altLang="zh-CN" sz="2000" dirty="0"/>
              <a:t>SSL/TLS </a:t>
            </a:r>
            <a:r>
              <a:rPr kumimoji="1" lang="zh-CN" altLang="en-US" sz="2000" dirty="0"/>
              <a:t>以及密码技术在现实生活中的应用。</a:t>
            </a:r>
            <a:endParaRPr kumimoji="1" lang="en-US" altLang="zh-CN" sz="2000" dirty="0"/>
          </a:p>
        </p:txBody>
      </p:sp>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FC42B908-DA50-0548-B608-2AD8A6EA7890}"/>
                  </a:ext>
                </a:extLst>
              </p14:cNvPr>
              <p14:cNvContentPartPr/>
              <p14:nvPr/>
            </p14:nvContentPartPr>
            <p14:xfrm>
              <a:off x="5627160" y="1488240"/>
              <a:ext cx="5655240" cy="3881160"/>
            </p14:xfrm>
          </p:contentPart>
        </mc:Choice>
        <mc:Fallback>
          <p:pic>
            <p:nvPicPr>
              <p:cNvPr id="5" name="墨迹 4">
                <a:extLst>
                  <a:ext uri="{FF2B5EF4-FFF2-40B4-BE49-F238E27FC236}">
                    <a16:creationId xmlns:a16="http://schemas.microsoft.com/office/drawing/2014/main" id="{FC42B908-DA50-0548-B608-2AD8A6EA7890}"/>
                  </a:ext>
                </a:extLst>
              </p:cNvPr>
              <p:cNvPicPr/>
              <p:nvPr/>
            </p:nvPicPr>
            <p:blipFill>
              <a:blip r:embed="rId4"/>
              <a:stretch>
                <a:fillRect/>
              </a:stretch>
            </p:blipFill>
            <p:spPr>
              <a:xfrm>
                <a:off x="5617800" y="1478880"/>
                <a:ext cx="5673960" cy="3899880"/>
              </a:xfrm>
              <a:prstGeom prst="rect">
                <a:avLst/>
              </a:prstGeom>
            </p:spPr>
          </p:pic>
        </mc:Fallback>
      </mc:AlternateContent>
    </p:spTree>
    <p:extLst>
      <p:ext uri="{BB962C8B-B14F-4D97-AF65-F5344CB8AC3E}">
        <p14:creationId xmlns:p14="http://schemas.microsoft.com/office/powerpoint/2010/main" val="36937318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C1492-B7E0-824E-8A28-1CC1C4DACD50}"/>
              </a:ext>
            </a:extLst>
          </p:cNvPr>
          <p:cNvSpPr>
            <a:spLocks noGrp="1"/>
          </p:cNvSpPr>
          <p:nvPr>
            <p:ph type="title"/>
          </p:nvPr>
        </p:nvSpPr>
        <p:spPr/>
        <p:txBody>
          <a:bodyPr/>
          <a:lstStyle/>
          <a:p>
            <a:r>
              <a:rPr kumimoji="1" lang="zh-CN" altLang="en-US" dirty="0"/>
              <a:t>密码学：</a:t>
            </a:r>
            <a:r>
              <a:rPr kumimoji="1" lang="en-US" altLang="zh-CN" dirty="0"/>
              <a:t>Cryptography</a:t>
            </a:r>
            <a:endParaRPr kumimoji="1" lang="zh-CN" altLang="en-US" dirty="0"/>
          </a:p>
        </p:txBody>
      </p:sp>
      <p:sp>
        <p:nvSpPr>
          <p:cNvPr id="3" name="矩形 2">
            <a:extLst>
              <a:ext uri="{FF2B5EF4-FFF2-40B4-BE49-F238E27FC236}">
                <a16:creationId xmlns:a16="http://schemas.microsoft.com/office/drawing/2014/main" id="{3EF34E20-CE5F-FE42-BC9B-068D0D42BE95}"/>
              </a:ext>
            </a:extLst>
          </p:cNvPr>
          <p:cNvSpPr/>
          <p:nvPr/>
        </p:nvSpPr>
        <p:spPr>
          <a:xfrm>
            <a:off x="2385134" y="2274838"/>
            <a:ext cx="7421732" cy="2308324"/>
          </a:xfrm>
          <a:prstGeom prst="rect">
            <a:avLst/>
          </a:prstGeom>
        </p:spPr>
        <p:txBody>
          <a:bodyPr wrap="square">
            <a:spAutoFit/>
          </a:bodyPr>
          <a:lstStyle/>
          <a:p>
            <a:r>
              <a:rPr lang="en-US" altLang="zh-CN" sz="3600" b="1" dirty="0"/>
              <a:t>C</a:t>
            </a:r>
            <a:r>
              <a:rPr lang="en" altLang="zh-CN" sz="3600" b="1" dirty="0" err="1"/>
              <a:t>ryptography</a:t>
            </a:r>
            <a:r>
              <a:rPr lang="en" altLang="zh-CN" sz="3600" b="1" dirty="0"/>
              <a:t> </a:t>
            </a:r>
            <a:r>
              <a:rPr lang="en" altLang="zh-CN" sz="3600" dirty="0"/>
              <a:t>is about constructing and analyzing protocols that prevent third parties or the public from reading private messages</a:t>
            </a:r>
            <a:r>
              <a:rPr lang="en-US" altLang="zh-CN" sz="3600" dirty="0"/>
              <a:t>.</a:t>
            </a:r>
            <a:endParaRPr lang="zh-CN" altLang="en-US" sz="3600" dirty="0"/>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5199C875-C0E3-2C4E-A944-D286DDC6B8CE}"/>
                  </a:ext>
                </a:extLst>
              </p14:cNvPr>
              <p14:cNvContentPartPr/>
              <p14:nvPr/>
            </p14:nvContentPartPr>
            <p14:xfrm>
              <a:off x="2267280" y="1386360"/>
              <a:ext cx="7729200" cy="3146400"/>
            </p14:xfrm>
          </p:contentPart>
        </mc:Choice>
        <mc:Fallback>
          <p:pic>
            <p:nvPicPr>
              <p:cNvPr id="4" name="墨迹 3">
                <a:extLst>
                  <a:ext uri="{FF2B5EF4-FFF2-40B4-BE49-F238E27FC236}">
                    <a16:creationId xmlns:a16="http://schemas.microsoft.com/office/drawing/2014/main" id="{5199C875-C0E3-2C4E-A944-D286DDC6B8CE}"/>
                  </a:ext>
                </a:extLst>
              </p:cNvPr>
              <p:cNvPicPr/>
              <p:nvPr/>
            </p:nvPicPr>
            <p:blipFill>
              <a:blip r:embed="rId3"/>
              <a:stretch>
                <a:fillRect/>
              </a:stretch>
            </p:blipFill>
            <p:spPr>
              <a:xfrm>
                <a:off x="2257920" y="1377000"/>
                <a:ext cx="7747920" cy="3165120"/>
              </a:xfrm>
              <a:prstGeom prst="rect">
                <a:avLst/>
              </a:prstGeom>
            </p:spPr>
          </p:pic>
        </mc:Fallback>
      </mc:AlternateContent>
    </p:spTree>
    <p:extLst>
      <p:ext uri="{BB962C8B-B14F-4D97-AF65-F5344CB8AC3E}">
        <p14:creationId xmlns:p14="http://schemas.microsoft.com/office/powerpoint/2010/main" val="21486022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E851AD-5D4D-4240-8833-350A3B97C839}"/>
              </a:ext>
            </a:extLst>
          </p:cNvPr>
          <p:cNvSpPr txBox="1"/>
          <p:nvPr/>
        </p:nvSpPr>
        <p:spPr>
          <a:xfrm>
            <a:off x="5074920" y="1437640"/>
            <a:ext cx="2042160" cy="1323439"/>
          </a:xfrm>
          <a:prstGeom prst="rect">
            <a:avLst/>
          </a:prstGeom>
          <a:noFill/>
        </p:spPr>
        <p:txBody>
          <a:bodyPr wrap="square" rtlCol="0">
            <a:spAutoFit/>
          </a:bodyPr>
          <a:lstStyle/>
          <a:p>
            <a:pPr algn="ctr"/>
            <a:r>
              <a:rPr lang="en-US" altLang="zh-CN" sz="8000" b="1" dirty="0">
                <a:solidFill>
                  <a:schemeClr val="accent1">
                    <a:lumMod val="75000"/>
                  </a:schemeClr>
                </a:solidFill>
                <a:cs typeface="+mn-ea"/>
                <a:sym typeface="+mn-lt"/>
              </a:rPr>
              <a:t>02</a:t>
            </a:r>
            <a:endParaRPr lang="zh-CN" altLang="en-US" sz="8000" b="1" dirty="0">
              <a:solidFill>
                <a:schemeClr val="accent1">
                  <a:lumMod val="75000"/>
                </a:schemeClr>
              </a:solidFill>
              <a:cs typeface="+mn-ea"/>
              <a:sym typeface="+mn-lt"/>
            </a:endParaRPr>
          </a:p>
        </p:txBody>
      </p:sp>
      <p:sp>
        <p:nvSpPr>
          <p:cNvPr id="4" name="矩形 60">
            <a:extLst>
              <a:ext uri="{FF2B5EF4-FFF2-40B4-BE49-F238E27FC236}">
                <a16:creationId xmlns:a16="http://schemas.microsoft.com/office/drawing/2014/main" id="{805E1359-ED06-DE49-9F16-1C97D778E1A3}"/>
              </a:ext>
            </a:extLst>
          </p:cNvPr>
          <p:cNvSpPr/>
          <p:nvPr/>
        </p:nvSpPr>
        <p:spPr>
          <a:xfrm>
            <a:off x="2279650" y="3081259"/>
            <a:ext cx="7632700" cy="101566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eaLnBrk="1" hangingPunct="1">
              <a:spcBef>
                <a:spcPct val="0"/>
              </a:spcBef>
              <a:buNone/>
            </a:pPr>
            <a:r>
              <a:rPr lang="zh-CN" altLang="en-US" sz="6600" b="1" dirty="0">
                <a:solidFill>
                  <a:srgbClr val="F2A346"/>
                </a:solidFill>
                <a:latin typeface="DengXian" panose="02010600030101010101" pitchFamily="2" charset="-122"/>
                <a:ea typeface="DengXian" panose="02010600030101010101" pitchFamily="2" charset="-122"/>
                <a:cs typeface="+mn-ea"/>
                <a:sym typeface="+mn-lt"/>
              </a:rPr>
              <a:t>历史上的密码</a:t>
            </a:r>
          </a:p>
        </p:txBody>
      </p:sp>
    </p:spTree>
    <p:extLst>
      <p:ext uri="{BB962C8B-B14F-4D97-AF65-F5344CB8AC3E}">
        <p14:creationId xmlns:p14="http://schemas.microsoft.com/office/powerpoint/2010/main" val="8967148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A0C28-7712-BD44-8958-A8B24433DEE3}"/>
              </a:ext>
            </a:extLst>
          </p:cNvPr>
          <p:cNvSpPr>
            <a:spLocks noGrp="1"/>
          </p:cNvSpPr>
          <p:nvPr>
            <p:ph type="title"/>
          </p:nvPr>
        </p:nvSpPr>
        <p:spPr/>
        <p:txBody>
          <a:bodyPr/>
          <a:lstStyle/>
          <a:p>
            <a:r>
              <a:rPr kumimoji="1" lang="zh-CN" altLang="en-US" dirty="0"/>
              <a:t>恺撒密码</a:t>
            </a:r>
          </a:p>
        </p:txBody>
      </p:sp>
      <p:pic>
        <p:nvPicPr>
          <p:cNvPr id="4" name="图片 3" descr="图片包含 游戏机, 架子, 床&#10;&#10;描述已自动生成">
            <a:extLst>
              <a:ext uri="{FF2B5EF4-FFF2-40B4-BE49-F238E27FC236}">
                <a16:creationId xmlns:a16="http://schemas.microsoft.com/office/drawing/2014/main" id="{F823E6C7-37F8-544A-8D09-7E6665F8633F}"/>
              </a:ext>
            </a:extLst>
          </p:cNvPr>
          <p:cNvPicPr>
            <a:picLocks noChangeAspect="1"/>
          </p:cNvPicPr>
          <p:nvPr/>
        </p:nvPicPr>
        <p:blipFill>
          <a:blip r:embed="rId2"/>
          <a:stretch>
            <a:fillRect/>
          </a:stretch>
        </p:blipFill>
        <p:spPr>
          <a:xfrm>
            <a:off x="1346200" y="1792288"/>
            <a:ext cx="9499600" cy="2540000"/>
          </a:xfrm>
          <a:prstGeom prst="rect">
            <a:avLst/>
          </a:prstGeom>
        </p:spPr>
      </p:pic>
      <p:sp>
        <p:nvSpPr>
          <p:cNvPr id="5" name="矩形 4">
            <a:extLst>
              <a:ext uri="{FF2B5EF4-FFF2-40B4-BE49-F238E27FC236}">
                <a16:creationId xmlns:a16="http://schemas.microsoft.com/office/drawing/2014/main" id="{B1528F94-B921-3A43-96CF-D06B32C320DD}"/>
              </a:ext>
            </a:extLst>
          </p:cNvPr>
          <p:cNvSpPr/>
          <p:nvPr/>
        </p:nvSpPr>
        <p:spPr>
          <a:xfrm>
            <a:off x="2913821" y="4411801"/>
            <a:ext cx="6364357" cy="369332"/>
          </a:xfrm>
          <a:prstGeom prst="rect">
            <a:avLst/>
          </a:prstGeom>
        </p:spPr>
        <p:txBody>
          <a:bodyPr wrap="square">
            <a:spAutoFit/>
          </a:bodyPr>
          <a:lstStyle/>
          <a:p>
            <a:r>
              <a:rPr lang="en" altLang="zh-CN" dirty="0">
                <a:effectLst/>
                <a:latin typeface="Menlo" panose="020B0609030804020204" pitchFamily="49" charset="0"/>
                <a:ea typeface="Menlo" panose="020B0609030804020204" pitchFamily="49" charset="0"/>
                <a:cs typeface="Menlo" panose="020B0609030804020204" pitchFamily="49" charset="0"/>
              </a:rPr>
              <a:t>THE QUICK BROWN FOX JUMPS OVER THE LAZY DOG</a:t>
            </a:r>
          </a:p>
        </p:txBody>
      </p:sp>
      <p:sp>
        <p:nvSpPr>
          <p:cNvPr id="6" name="矩形 5">
            <a:extLst>
              <a:ext uri="{FF2B5EF4-FFF2-40B4-BE49-F238E27FC236}">
                <a16:creationId xmlns:a16="http://schemas.microsoft.com/office/drawing/2014/main" id="{D14F6ABB-F9B6-574D-92B2-7C386DF69F5B}"/>
              </a:ext>
            </a:extLst>
          </p:cNvPr>
          <p:cNvSpPr/>
          <p:nvPr/>
        </p:nvSpPr>
        <p:spPr>
          <a:xfrm>
            <a:off x="2913821" y="5368032"/>
            <a:ext cx="6364357" cy="369332"/>
          </a:xfrm>
          <a:prstGeom prst="rect">
            <a:avLst/>
          </a:prstGeom>
        </p:spPr>
        <p:txBody>
          <a:bodyPr wrap="square">
            <a:spAutoFit/>
          </a:bodyPr>
          <a:lstStyle/>
          <a:p>
            <a:r>
              <a:rPr lang="en" altLang="zh-CN" dirty="0">
                <a:latin typeface="Menlo" panose="020B0609030804020204" pitchFamily="49" charset="0"/>
                <a:ea typeface="Menlo" panose="020B0609030804020204" pitchFamily="49" charset="0"/>
                <a:cs typeface="Menlo" panose="020B0609030804020204" pitchFamily="49" charset="0"/>
              </a:rPr>
              <a:t>WKH TXLFN EURZQ IRA MXPSV RYHU WKH ODCB GRJ</a:t>
            </a:r>
            <a:endParaRPr lang="en" altLang="zh-CN" dirty="0">
              <a:effectLst/>
              <a:latin typeface="Menlo" panose="020B0609030804020204" pitchFamily="49" charset="0"/>
              <a:ea typeface="Menlo" panose="020B0609030804020204" pitchFamily="49" charset="0"/>
              <a:cs typeface="Menlo" panose="020B0609030804020204" pitchFamily="49" charset="0"/>
            </a:endParaRPr>
          </a:p>
        </p:txBody>
      </p:sp>
      <p:sp>
        <p:nvSpPr>
          <p:cNvPr id="7" name="下箭头 6">
            <a:extLst>
              <a:ext uri="{FF2B5EF4-FFF2-40B4-BE49-F238E27FC236}">
                <a16:creationId xmlns:a16="http://schemas.microsoft.com/office/drawing/2014/main" id="{D4A6A5BB-47A4-AB4B-A1B5-6285C7E59A0D}"/>
              </a:ext>
            </a:extLst>
          </p:cNvPr>
          <p:cNvSpPr/>
          <p:nvPr/>
        </p:nvSpPr>
        <p:spPr>
          <a:xfrm>
            <a:off x="5494682" y="4875800"/>
            <a:ext cx="1202634" cy="397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28342625-5C36-1045-B9E8-F77ADD1EDA66}"/>
                  </a:ext>
                </a:extLst>
              </p14:cNvPr>
              <p14:cNvContentPartPr/>
              <p14:nvPr/>
            </p14:nvContentPartPr>
            <p14:xfrm>
              <a:off x="1308240" y="1907640"/>
              <a:ext cx="8645400" cy="3824640"/>
            </p14:xfrm>
          </p:contentPart>
        </mc:Choice>
        <mc:Fallback>
          <p:pic>
            <p:nvPicPr>
              <p:cNvPr id="3" name="墨迹 2">
                <a:extLst>
                  <a:ext uri="{FF2B5EF4-FFF2-40B4-BE49-F238E27FC236}">
                    <a16:creationId xmlns:a16="http://schemas.microsoft.com/office/drawing/2014/main" id="{28342625-5C36-1045-B9E8-F77ADD1EDA66}"/>
                  </a:ext>
                </a:extLst>
              </p:cNvPr>
              <p:cNvPicPr/>
              <p:nvPr/>
            </p:nvPicPr>
            <p:blipFill>
              <a:blip r:embed="rId4"/>
              <a:stretch>
                <a:fillRect/>
              </a:stretch>
            </p:blipFill>
            <p:spPr>
              <a:xfrm>
                <a:off x="1298880" y="1898280"/>
                <a:ext cx="8664120" cy="3843360"/>
              </a:xfrm>
              <a:prstGeom prst="rect">
                <a:avLst/>
              </a:prstGeom>
            </p:spPr>
          </p:pic>
        </mc:Fallback>
      </mc:AlternateContent>
    </p:spTree>
    <p:extLst>
      <p:ext uri="{BB962C8B-B14F-4D97-AF65-F5344CB8AC3E}">
        <p14:creationId xmlns:p14="http://schemas.microsoft.com/office/powerpoint/2010/main" val="19295788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B9A2-D9B9-1F46-9F93-C8FD4DF1CD14}"/>
              </a:ext>
            </a:extLst>
          </p:cNvPr>
          <p:cNvSpPr>
            <a:spLocks noGrp="1"/>
          </p:cNvSpPr>
          <p:nvPr>
            <p:ph type="title"/>
          </p:nvPr>
        </p:nvSpPr>
        <p:spPr/>
        <p:txBody>
          <a:bodyPr/>
          <a:lstStyle/>
          <a:p>
            <a:r>
              <a:rPr kumimoji="1" lang="zh-CN" altLang="en-US" dirty="0"/>
              <a:t>单表替换密码</a:t>
            </a:r>
          </a:p>
        </p:txBody>
      </p:sp>
      <p:pic>
        <p:nvPicPr>
          <p:cNvPr id="5" name="图片 4" descr="图片包含 游戏机&#10;&#10;描述已自动生成">
            <a:extLst>
              <a:ext uri="{FF2B5EF4-FFF2-40B4-BE49-F238E27FC236}">
                <a16:creationId xmlns:a16="http://schemas.microsoft.com/office/drawing/2014/main" id="{617303DA-79A5-824A-98DA-A28619140ACB}"/>
              </a:ext>
            </a:extLst>
          </p:cNvPr>
          <p:cNvPicPr>
            <a:picLocks noChangeAspect="1"/>
          </p:cNvPicPr>
          <p:nvPr/>
        </p:nvPicPr>
        <p:blipFill>
          <a:blip r:embed="rId2"/>
          <a:stretch>
            <a:fillRect/>
          </a:stretch>
        </p:blipFill>
        <p:spPr>
          <a:xfrm>
            <a:off x="2147266" y="1453699"/>
            <a:ext cx="7897467" cy="474693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67B4022B-850D-A34E-BF68-97423742C2CA}"/>
                  </a:ext>
                </a:extLst>
              </p14:cNvPr>
              <p14:cNvContentPartPr/>
              <p14:nvPr/>
            </p14:nvContentPartPr>
            <p14:xfrm>
              <a:off x="707760" y="653760"/>
              <a:ext cx="5291280" cy="5417280"/>
            </p14:xfrm>
          </p:contentPart>
        </mc:Choice>
        <mc:Fallback>
          <p:pic>
            <p:nvPicPr>
              <p:cNvPr id="3" name="墨迹 2">
                <a:extLst>
                  <a:ext uri="{FF2B5EF4-FFF2-40B4-BE49-F238E27FC236}">
                    <a16:creationId xmlns:a16="http://schemas.microsoft.com/office/drawing/2014/main" id="{67B4022B-850D-A34E-BF68-97423742C2CA}"/>
                  </a:ext>
                </a:extLst>
              </p:cNvPr>
              <p:cNvPicPr/>
              <p:nvPr/>
            </p:nvPicPr>
            <p:blipFill>
              <a:blip r:embed="rId4"/>
              <a:stretch>
                <a:fillRect/>
              </a:stretch>
            </p:blipFill>
            <p:spPr>
              <a:xfrm>
                <a:off x="698400" y="644400"/>
                <a:ext cx="5310000" cy="5436000"/>
              </a:xfrm>
              <a:prstGeom prst="rect">
                <a:avLst/>
              </a:prstGeom>
            </p:spPr>
          </p:pic>
        </mc:Fallback>
      </mc:AlternateContent>
    </p:spTree>
    <p:extLst>
      <p:ext uri="{BB962C8B-B14F-4D97-AF65-F5344CB8AC3E}">
        <p14:creationId xmlns:p14="http://schemas.microsoft.com/office/powerpoint/2010/main" val="22695930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主题​​">
  <a:themeElements>
    <a:clrScheme name="Turing">
      <a:dk1>
        <a:srgbClr val="000000"/>
      </a:dk1>
      <a:lt1>
        <a:srgbClr val="FFFFFF"/>
      </a:lt1>
      <a:dk2>
        <a:srgbClr val="44546A"/>
      </a:dk2>
      <a:lt2>
        <a:srgbClr val="E7E6E6"/>
      </a:lt2>
      <a:accent1>
        <a:srgbClr val="4371C2"/>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1563</TotalTime>
  <Words>1371</Words>
  <Application>Microsoft Office PowerPoint</Application>
  <PresentationFormat>宽屏</PresentationFormat>
  <Paragraphs>159</Paragraphs>
  <Slides>58</Slides>
  <Notes>1</Notes>
  <HiddenSlides>0</HiddenSlides>
  <MMClips>0</MMClips>
  <ScaleCrop>false</ScaleCrop>
  <HeadingPairs>
    <vt:vector size="4" baseType="variant">
      <vt:variant>
        <vt:lpstr>主题</vt:lpstr>
      </vt:variant>
      <vt:variant>
        <vt:i4>1</vt:i4>
      </vt:variant>
      <vt:variant>
        <vt:lpstr>幻灯片标题</vt:lpstr>
      </vt:variant>
      <vt:variant>
        <vt:i4>58</vt:i4>
      </vt:variant>
    </vt:vector>
  </HeadingPairs>
  <TitlesOfParts>
    <vt:vector size="59" baseType="lpstr">
      <vt:lpstr>Office 主题​​</vt:lpstr>
      <vt:lpstr>有趣&amp;有用的密码学</vt:lpstr>
      <vt:lpstr>PowerPoint 演示文稿</vt:lpstr>
      <vt:lpstr>PowerPoint 演示文稿</vt:lpstr>
      <vt:lpstr>PowerPoint 演示文稿</vt:lpstr>
      <vt:lpstr>这些是什么密码？</vt:lpstr>
      <vt:lpstr>密码学：Cryptography</vt:lpstr>
      <vt:lpstr>PowerPoint 演示文稿</vt:lpstr>
      <vt:lpstr>恺撒密码</vt:lpstr>
      <vt:lpstr>单表替换密码</vt:lpstr>
      <vt:lpstr>频率分析攻击</vt:lpstr>
      <vt:lpstr>多表替换密码</vt:lpstr>
      <vt:lpstr>机械密码：Enigma</vt:lpstr>
      <vt:lpstr>机械密码：Enigma</vt:lpstr>
      <vt:lpstr>Enigma的破译</vt:lpstr>
      <vt:lpstr>Enigma的破译</vt:lpstr>
      <vt:lpstr>PowerPoint 演示文稿</vt:lpstr>
      <vt:lpstr>信息传输中的安全隐患</vt:lpstr>
      <vt:lpstr>再给娃打个广告</vt:lpstr>
      <vt:lpstr>密码学工具箱</vt:lpstr>
      <vt:lpstr>机密性：加密与解密</vt:lpstr>
      <vt:lpstr>对称密码</vt:lpstr>
      <vt:lpstr>对称密码实现中的坑</vt:lpstr>
      <vt:lpstr>对称密码实现中的坑</vt:lpstr>
      <vt:lpstr>对称密码究极版：One-Time Pad</vt:lpstr>
      <vt:lpstr>公钥密码（非对称密码）</vt:lpstr>
      <vt:lpstr>使用公钥密码发送消息</vt:lpstr>
      <vt:lpstr>RSA公钥密码算法</vt:lpstr>
      <vt:lpstr>公钥密码的核心（以RSA为例）</vt:lpstr>
      <vt:lpstr>混合密码</vt:lpstr>
      <vt:lpstr>完整性：哈希函数（散列函数）</vt:lpstr>
      <vt:lpstr>用哈希函数校验完整性</vt:lpstr>
      <vt:lpstr>哈希函数的特点：雪崩&amp;单向</vt:lpstr>
      <vt:lpstr>抽屉原理&amp;哈希碰撞</vt:lpstr>
      <vt:lpstr>用哈希函数处理用户口令</vt:lpstr>
      <vt:lpstr>用哈希函数处理用户口令</vt:lpstr>
      <vt:lpstr>哈希函数+密钥=MAC</vt:lpstr>
      <vt:lpstr>重放攻击</vt:lpstr>
      <vt:lpstr>数字签名</vt:lpstr>
      <vt:lpstr>数字签名实例：iOS App</vt:lpstr>
      <vt:lpstr>中间人攻击</vt:lpstr>
      <vt:lpstr>数字证书</vt:lpstr>
      <vt:lpstr>Public Key Infrastructure</vt:lpstr>
      <vt:lpstr>现代密码学的全貌</vt:lpstr>
      <vt:lpstr>PowerPoint 演示文稿</vt:lpstr>
      <vt:lpstr>HTTP+SSL/TLS=HTTPS</vt:lpstr>
      <vt:lpstr>还是看Vita君的视频</vt:lpstr>
      <vt:lpstr>比特币&amp;区块链</vt:lpstr>
      <vt:lpstr>区块链的结构</vt:lpstr>
      <vt:lpstr>PowerPoint 演示文稿</vt:lpstr>
      <vt:lpstr>回顾：One-Time Pad</vt:lpstr>
      <vt:lpstr>量子密码（量子密钥分发）</vt:lpstr>
      <vt:lpstr>量子计算机&amp;量子算法</vt:lpstr>
      <vt:lpstr>后量子密码</vt:lpstr>
      <vt:lpstr>PowerPoint 演示文稿</vt:lpstr>
      <vt:lpstr>来自本书作者结城浩的建议</vt:lpstr>
      <vt:lpstr>来自Dan Boneh教授的建议</vt:lpstr>
      <vt:lpstr>来自一个外行（我）的建议</vt:lpstr>
      <vt:lpstr>来自本书译者的召唤——买它！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 Ziheng</dc:creator>
  <cp:lastModifiedBy>周 自恒</cp:lastModifiedBy>
  <cp:revision>82</cp:revision>
  <dcterms:created xsi:type="dcterms:W3CDTF">2020-05-29T03:05:46Z</dcterms:created>
  <dcterms:modified xsi:type="dcterms:W3CDTF">2020-06-11T14:03:57Z</dcterms:modified>
</cp:coreProperties>
</file>